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7"/>
  </p:notesMasterIdLst>
  <p:handoutMasterIdLst>
    <p:handoutMasterId r:id="rId28"/>
  </p:handoutMasterIdLst>
  <p:sldIdLst>
    <p:sldId id="583" r:id="rId2"/>
    <p:sldId id="584" r:id="rId3"/>
    <p:sldId id="585" r:id="rId4"/>
    <p:sldId id="586" r:id="rId5"/>
    <p:sldId id="587" r:id="rId6"/>
    <p:sldId id="588" r:id="rId7"/>
    <p:sldId id="589" r:id="rId8"/>
    <p:sldId id="590" r:id="rId9"/>
    <p:sldId id="591" r:id="rId10"/>
    <p:sldId id="592" r:id="rId11"/>
    <p:sldId id="593" r:id="rId12"/>
    <p:sldId id="594" r:id="rId13"/>
    <p:sldId id="595" r:id="rId14"/>
    <p:sldId id="607" r:id="rId15"/>
    <p:sldId id="609" r:id="rId16"/>
    <p:sldId id="610" r:id="rId17"/>
    <p:sldId id="611" r:id="rId18"/>
    <p:sldId id="612" r:id="rId19"/>
    <p:sldId id="613" r:id="rId20"/>
    <p:sldId id="614" r:id="rId21"/>
    <p:sldId id="615" r:id="rId22"/>
    <p:sldId id="616" r:id="rId23"/>
    <p:sldId id="617" r:id="rId24"/>
    <p:sldId id="618" r:id="rId25"/>
    <p:sldId id="600" r:id="rId2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66FF99"/>
    <a:srgbClr val="66FF66"/>
    <a:srgbClr val="009900"/>
    <a:srgbClr val="D60093"/>
    <a:srgbClr val="FFFF00"/>
    <a:srgbClr val="9954CC"/>
    <a:srgbClr val="E6F1F6"/>
    <a:srgbClr val="F0F0B0"/>
    <a:srgbClr val="E5E5BB"/>
    <a:srgbClr val="DEA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77" autoAdjust="0"/>
    <p:restoredTop sz="89948" autoAdjust="0"/>
  </p:normalViewPr>
  <p:slideViewPr>
    <p:cSldViewPr>
      <p:cViewPr varScale="1">
        <p:scale>
          <a:sx n="117" d="100"/>
          <a:sy n="117" d="100"/>
        </p:scale>
        <p:origin x="-1890" y="-108"/>
      </p:cViewPr>
      <p:guideLst>
        <p:guide orient="horz" pos="1797"/>
        <p:guide orient="horz" pos="1071"/>
        <p:guide pos="2880"/>
        <p:guide pos="703"/>
        <p:guide pos="431"/>
        <p:guide pos="3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90" y="-102"/>
      </p:cViewPr>
      <p:guideLst>
        <p:guide orient="horz" pos="3131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528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2" tIns="45536" rIns="91072" bIns="4553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086" y="1"/>
            <a:ext cx="2950528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2" tIns="45536" rIns="91072" bIns="4553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0228"/>
            <a:ext cx="2950528" cy="497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2" tIns="45536" rIns="91072" bIns="4553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086" y="9440228"/>
            <a:ext cx="2950528" cy="497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2" tIns="45536" rIns="91072" bIns="4553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0980F1F8-C0BB-4E19-9416-82CCC11192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50528" cy="497524"/>
          </a:xfrm>
          <a:prstGeom prst="rect">
            <a:avLst/>
          </a:prstGeom>
        </p:spPr>
        <p:txBody>
          <a:bodyPr vert="horz" lIns="91072" tIns="45536" rIns="91072" bIns="45536" rtlCol="0"/>
          <a:lstStyle>
            <a:lvl1pPr algn="l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086" y="1"/>
            <a:ext cx="2950528" cy="497524"/>
          </a:xfrm>
          <a:prstGeom prst="rect">
            <a:avLst/>
          </a:prstGeom>
        </p:spPr>
        <p:txBody>
          <a:bodyPr vert="horz" lIns="91072" tIns="45536" rIns="91072" bIns="45536" rtlCol="0"/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C026E368-F3E6-4B7E-872D-11950B416EDB}" type="datetimeFigureOut">
              <a:rPr lang="ko-KR" altLang="en-US"/>
              <a:pPr>
                <a:defRPr/>
              </a:pPr>
              <a:t>2016-09-13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2" tIns="45536" rIns="91072" bIns="45536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405" y="4720910"/>
            <a:ext cx="5446395" cy="4472940"/>
          </a:xfrm>
          <a:prstGeom prst="rect">
            <a:avLst/>
          </a:prstGeom>
        </p:spPr>
        <p:txBody>
          <a:bodyPr vert="horz" lIns="91072" tIns="45536" rIns="91072" bIns="45536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3" y="9440228"/>
            <a:ext cx="2950528" cy="497523"/>
          </a:xfrm>
          <a:prstGeom prst="rect">
            <a:avLst/>
          </a:prstGeom>
        </p:spPr>
        <p:txBody>
          <a:bodyPr vert="horz" lIns="91072" tIns="45536" rIns="91072" bIns="45536" rtlCol="0" anchor="b"/>
          <a:lstStyle>
            <a:lvl1pPr algn="l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086" y="9440228"/>
            <a:ext cx="2950528" cy="497523"/>
          </a:xfrm>
          <a:prstGeom prst="rect">
            <a:avLst/>
          </a:prstGeom>
        </p:spPr>
        <p:txBody>
          <a:bodyPr vert="horz" lIns="91072" tIns="45536" rIns="91072" bIns="45536" rtlCol="0" anchor="b"/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C3C6A078-3797-4C82-A75D-2AFD495536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교육부 상징 디자인-국문영문-1개(가로형).pn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68344" y="6151284"/>
            <a:ext cx="1440160" cy="6620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4269B235-EDC5-4B68-A336-182956562666}" type="datetimeFigureOut">
              <a:rPr lang="ko-KR" altLang="en-US"/>
              <a:pPr>
                <a:defRPr/>
              </a:pPr>
              <a:t>2016-09-13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43BC9B47-0BA3-410D-A0B8-F3305F62147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  <p:pic>
        <p:nvPicPr>
          <p:cNvPr id="8" name="그림 7" descr="교육부 상징 디자인-국문영문-1개(가로형).pn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68344" y="6151284"/>
            <a:ext cx="1440160" cy="6620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교육부 상징 디자인-국문영문-1개(가로형).pn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68344" y="6151284"/>
            <a:ext cx="1440160" cy="6620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  <a:prstGeom prst="rect">
            <a:avLst/>
          </a:prstGeo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C59390F-4CB0-4281-AD37-B8C6435E9F02}" type="slidenum">
              <a:rPr lang="en-US" altLang="ko-KR" smtClean="0"/>
              <a:pPr>
                <a:defRPr/>
              </a:pPr>
              <a:t>‹#›</a:t>
            </a:fld>
            <a:r>
              <a:rPr lang="en-US" altLang="ko-KR" smtClean="0"/>
              <a:t>/40</a:t>
            </a: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1\Desktop\#10-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>
            <a:lum bright="100000"/>
          </a:blip>
          <a:srcRect/>
          <a:stretch>
            <a:fillRect/>
          </a:stretch>
        </p:blipFill>
        <p:spPr bwMode="auto">
          <a:xfrm>
            <a:off x="7164288" y="5947856"/>
            <a:ext cx="1979712" cy="910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3" r:id="rId3"/>
    <p:sldLayoutId id="2147483709" r:id="rId4"/>
    <p:sldLayoutId id="2147483714" r:id="rId5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2-PC\Desktop\교과부개체분리\1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9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그룹 9"/>
          <p:cNvGrpSpPr/>
          <p:nvPr/>
        </p:nvGrpSpPr>
        <p:grpSpPr>
          <a:xfrm>
            <a:off x="0" y="208300"/>
            <a:ext cx="9144000" cy="6529153"/>
            <a:chOff x="0" y="208300"/>
            <a:chExt cx="9144000" cy="6529153"/>
          </a:xfrm>
        </p:grpSpPr>
        <p:sp>
          <p:nvSpPr>
            <p:cNvPr id="51" name="자유형 50"/>
            <p:cNvSpPr/>
            <p:nvPr/>
          </p:nvSpPr>
          <p:spPr>
            <a:xfrm>
              <a:off x="0" y="5776686"/>
              <a:ext cx="9144000" cy="960767"/>
            </a:xfrm>
            <a:custGeom>
              <a:avLst/>
              <a:gdLst>
                <a:gd name="connsiteX0" fmla="*/ 9144000 w 9144000"/>
                <a:gd name="connsiteY0" fmla="*/ 0 h 1619515"/>
                <a:gd name="connsiteX1" fmla="*/ 9144000 w 9144000"/>
                <a:gd name="connsiteY1" fmla="*/ 1619515 h 1619515"/>
                <a:gd name="connsiteX2" fmla="*/ 0 w 9144000"/>
                <a:gd name="connsiteY2" fmla="*/ 1619515 h 1619515"/>
                <a:gd name="connsiteX3" fmla="*/ 0 w 9144000"/>
                <a:gd name="connsiteY3" fmla="*/ 501915 h 1619515"/>
                <a:gd name="connsiteX4" fmla="*/ 210967 w 9144000"/>
                <a:gd name="connsiteY4" fmla="*/ 446209 h 1619515"/>
                <a:gd name="connsiteX5" fmla="*/ 9144000 w 9144000"/>
                <a:gd name="connsiteY5" fmla="*/ 0 h 1619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0" h="1619515">
                  <a:moveTo>
                    <a:pt x="9144000" y="0"/>
                  </a:moveTo>
                  <a:lnTo>
                    <a:pt x="9144000" y="1619515"/>
                  </a:lnTo>
                  <a:lnTo>
                    <a:pt x="0" y="1619515"/>
                  </a:lnTo>
                  <a:lnTo>
                    <a:pt x="0" y="501915"/>
                  </a:lnTo>
                  <a:lnTo>
                    <a:pt x="210967" y="446209"/>
                  </a:lnTo>
                  <a:cubicBezTo>
                    <a:pt x="1395234" y="187698"/>
                    <a:pt x="4946769" y="0"/>
                    <a:pt x="9144000" y="0"/>
                  </a:cubicBezTo>
                  <a:close/>
                </a:path>
              </a:pathLst>
            </a:custGeom>
            <a:solidFill>
              <a:srgbClr val="B2D234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자유형 48"/>
            <p:cNvSpPr/>
            <p:nvPr/>
          </p:nvSpPr>
          <p:spPr>
            <a:xfrm rot="10800000" flipH="1">
              <a:off x="0" y="208300"/>
              <a:ext cx="9144000" cy="648043"/>
            </a:xfrm>
            <a:custGeom>
              <a:avLst/>
              <a:gdLst>
                <a:gd name="connsiteX0" fmla="*/ 9144000 w 9144000"/>
                <a:gd name="connsiteY0" fmla="*/ 0 h 1259931"/>
                <a:gd name="connsiteX1" fmla="*/ 9144000 w 9144000"/>
                <a:gd name="connsiteY1" fmla="*/ 1259931 h 1259931"/>
                <a:gd name="connsiteX2" fmla="*/ 0 w 9144000"/>
                <a:gd name="connsiteY2" fmla="*/ 1259931 h 1259931"/>
                <a:gd name="connsiteX3" fmla="*/ 0 w 9144000"/>
                <a:gd name="connsiteY3" fmla="*/ 564606 h 1259931"/>
                <a:gd name="connsiteX4" fmla="*/ 8933033 w 9144000"/>
                <a:gd name="connsiteY4" fmla="*/ 62664 h 1259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259931">
                  <a:moveTo>
                    <a:pt x="9144000" y="0"/>
                  </a:moveTo>
                  <a:lnTo>
                    <a:pt x="9144000" y="1259931"/>
                  </a:lnTo>
                  <a:lnTo>
                    <a:pt x="0" y="1259931"/>
                  </a:lnTo>
                  <a:lnTo>
                    <a:pt x="0" y="564606"/>
                  </a:lnTo>
                  <a:cubicBezTo>
                    <a:pt x="4197231" y="564606"/>
                    <a:pt x="7748766" y="353464"/>
                    <a:pt x="8933033" y="62664"/>
                  </a:cubicBezTo>
                  <a:close/>
                </a:path>
              </a:pathLst>
            </a:custGeom>
            <a:solidFill>
              <a:srgbClr val="00B0D8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4" name="제목 36"/>
          <p:cNvSpPr txBox="1">
            <a:spLocks/>
          </p:cNvSpPr>
          <p:nvPr/>
        </p:nvSpPr>
        <p:spPr bwMode="auto">
          <a:xfrm>
            <a:off x="297235" y="1124744"/>
            <a:ext cx="823520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028700" marR="0" lvl="0" indent="-1028700" defTabSz="914400" rtl="0" eaLnBrk="1" fontAlgn="base" latinLnBrk="1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  <a:cs typeface="+mj-cs"/>
              </a:rPr>
              <a:t>     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Y울릉도M" pitchFamily="18" charset="-127"/>
              <a:ea typeface="HY울릉도M" pitchFamily="18" charset="-127"/>
              <a:cs typeface="+mj-cs"/>
            </a:endParaRPr>
          </a:p>
        </p:txBody>
      </p:sp>
      <p:sp>
        <p:nvSpPr>
          <p:cNvPr id="14" name="자유형 16"/>
          <p:cNvSpPr/>
          <p:nvPr/>
        </p:nvSpPr>
        <p:spPr>
          <a:xfrm>
            <a:off x="0" y="5897233"/>
            <a:ext cx="9144000" cy="960767"/>
          </a:xfrm>
          <a:custGeom>
            <a:avLst/>
            <a:gdLst>
              <a:gd name="connsiteX0" fmla="*/ 9144000 w 9144000"/>
              <a:gd name="connsiteY0" fmla="*/ 0 h 1619515"/>
              <a:gd name="connsiteX1" fmla="*/ 9144000 w 9144000"/>
              <a:gd name="connsiteY1" fmla="*/ 1619515 h 1619515"/>
              <a:gd name="connsiteX2" fmla="*/ 0 w 9144000"/>
              <a:gd name="connsiteY2" fmla="*/ 1619515 h 1619515"/>
              <a:gd name="connsiteX3" fmla="*/ 0 w 9144000"/>
              <a:gd name="connsiteY3" fmla="*/ 501915 h 1619515"/>
              <a:gd name="connsiteX4" fmla="*/ 210967 w 9144000"/>
              <a:gd name="connsiteY4" fmla="*/ 446209 h 1619515"/>
              <a:gd name="connsiteX5" fmla="*/ 9144000 w 9144000"/>
              <a:gd name="connsiteY5" fmla="*/ 0 h 161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619515">
                <a:moveTo>
                  <a:pt x="9144000" y="0"/>
                </a:moveTo>
                <a:lnTo>
                  <a:pt x="9144000" y="1619515"/>
                </a:lnTo>
                <a:lnTo>
                  <a:pt x="0" y="1619515"/>
                </a:lnTo>
                <a:lnTo>
                  <a:pt x="0" y="501915"/>
                </a:lnTo>
                <a:lnTo>
                  <a:pt x="210967" y="446209"/>
                </a:lnTo>
                <a:cubicBezTo>
                  <a:pt x="1395234" y="187698"/>
                  <a:pt x="4946769" y="0"/>
                  <a:pt x="9144000" y="0"/>
                </a:cubicBezTo>
                <a:close/>
              </a:path>
            </a:pathLst>
          </a:custGeom>
          <a:solidFill>
            <a:srgbClr val="B2D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자유형 14"/>
          <p:cNvSpPr/>
          <p:nvPr/>
        </p:nvSpPr>
        <p:spPr>
          <a:xfrm rot="10800000" flipH="1">
            <a:off x="0" y="0"/>
            <a:ext cx="9144000" cy="648043"/>
          </a:xfrm>
          <a:custGeom>
            <a:avLst/>
            <a:gdLst>
              <a:gd name="connsiteX0" fmla="*/ 9144000 w 9144000"/>
              <a:gd name="connsiteY0" fmla="*/ 0 h 1259931"/>
              <a:gd name="connsiteX1" fmla="*/ 9144000 w 9144000"/>
              <a:gd name="connsiteY1" fmla="*/ 1259931 h 1259931"/>
              <a:gd name="connsiteX2" fmla="*/ 0 w 9144000"/>
              <a:gd name="connsiteY2" fmla="*/ 1259931 h 1259931"/>
              <a:gd name="connsiteX3" fmla="*/ 0 w 9144000"/>
              <a:gd name="connsiteY3" fmla="*/ 564606 h 1259931"/>
              <a:gd name="connsiteX4" fmla="*/ 8933033 w 9144000"/>
              <a:gd name="connsiteY4" fmla="*/ 62664 h 125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259931">
                <a:moveTo>
                  <a:pt x="9144000" y="0"/>
                </a:moveTo>
                <a:lnTo>
                  <a:pt x="9144000" y="1259931"/>
                </a:lnTo>
                <a:lnTo>
                  <a:pt x="0" y="1259931"/>
                </a:lnTo>
                <a:lnTo>
                  <a:pt x="0" y="564606"/>
                </a:lnTo>
                <a:cubicBezTo>
                  <a:pt x="4197231" y="564606"/>
                  <a:pt x="7748766" y="353464"/>
                  <a:pt x="8933033" y="62664"/>
                </a:cubicBezTo>
                <a:close/>
              </a:path>
            </a:pathLst>
          </a:custGeom>
          <a:solidFill>
            <a:srgbClr val="00B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1763688" y="2708920"/>
            <a:ext cx="5328592" cy="10081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19050">
            <a:solidFill>
              <a:schemeClr val="accent1"/>
            </a:solidFill>
            <a:round/>
            <a:headEnd/>
            <a:tailEnd/>
          </a:ln>
          <a:effectLst>
            <a:outerShdw dist="35921" dir="2700000" algn="ctr" rotWithShape="0">
              <a:schemeClr val="accent1"/>
            </a:outerShdw>
          </a:effectLst>
        </p:spPr>
        <p:txBody>
          <a:bodyPr wrap="none" anchor="ctr"/>
          <a:lstStyle/>
          <a:p>
            <a:pPr lvl="0">
              <a:defRPr/>
            </a:pPr>
            <a:r>
              <a:rPr kumimoji="0" lang="en-US" altLang="ko-K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</a:rPr>
              <a:t> </a:t>
            </a:r>
          </a:p>
          <a:p>
            <a:pPr lvl="0" algn="ctr">
              <a:defRPr/>
            </a:pPr>
            <a:r>
              <a:rPr kumimoji="0" lang="en-US" altLang="ko-K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</a:rPr>
              <a:t> </a:t>
            </a:r>
            <a:r>
              <a:rPr kumimoji="0" lang="ko-KR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</a:rPr>
              <a:t>청탁금지법</a:t>
            </a:r>
            <a:endParaRPr kumimoji="0" lang="en-US" altLang="ko-KR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수평선M" pitchFamily="18" charset="-127"/>
              <a:ea typeface="HY수평선M" pitchFamily="18" charset="-127"/>
            </a:endParaRPr>
          </a:p>
          <a:p>
            <a:pPr lvl="0">
              <a:defRPr/>
            </a:pPr>
            <a:r>
              <a:rPr kumimoji="0" lang="en-US" altLang="ko-KR" sz="4800" b="1" dirty="0" smtClean="0">
                <a:latin typeface="HY수평선M" pitchFamily="18" charset="-127"/>
                <a:ea typeface="HY수평선M" pitchFamily="18" charset="-127"/>
              </a:rPr>
              <a:t> </a:t>
            </a:r>
            <a:r>
              <a:rPr kumimoji="0" lang="en-US" altLang="ko-KR" sz="1600" b="1" dirty="0" smtClean="0">
                <a:latin typeface="HY수평선M" pitchFamily="18" charset="-127"/>
                <a:ea typeface="HY수평선M" pitchFamily="18" charset="-127"/>
              </a:rPr>
              <a:t> </a:t>
            </a:r>
            <a:r>
              <a:rPr kumimoji="0" lang="en-US" altLang="ko-K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</a:rPr>
              <a:t>*</a:t>
            </a:r>
            <a:r>
              <a:rPr kumimoji="0"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</a:rPr>
              <a:t>부정청탁 및 </a:t>
            </a:r>
            <a:r>
              <a:rPr kumimoji="0" lang="ko-KR" alt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</a:rPr>
              <a:t>금품등</a:t>
            </a:r>
            <a:r>
              <a:rPr kumimoji="0" lang="ko-K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</a:rPr>
              <a:t> 수수의 금지에 관한 법률</a:t>
            </a:r>
            <a:endParaRPr kumimoji="0" lang="en-US" altLang="ko-K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수평선M" pitchFamily="18" charset="-127"/>
              <a:ea typeface="HY수평선M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36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2-PC\Desktop\교과부개체분리\1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9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그룹 9"/>
          <p:cNvGrpSpPr/>
          <p:nvPr/>
        </p:nvGrpSpPr>
        <p:grpSpPr>
          <a:xfrm>
            <a:off x="0" y="208300"/>
            <a:ext cx="9144000" cy="6529153"/>
            <a:chOff x="0" y="208300"/>
            <a:chExt cx="9144000" cy="6529153"/>
          </a:xfrm>
        </p:grpSpPr>
        <p:sp>
          <p:nvSpPr>
            <p:cNvPr id="51" name="자유형 50"/>
            <p:cNvSpPr/>
            <p:nvPr/>
          </p:nvSpPr>
          <p:spPr>
            <a:xfrm>
              <a:off x="0" y="5776686"/>
              <a:ext cx="9144000" cy="960767"/>
            </a:xfrm>
            <a:custGeom>
              <a:avLst/>
              <a:gdLst>
                <a:gd name="connsiteX0" fmla="*/ 9144000 w 9144000"/>
                <a:gd name="connsiteY0" fmla="*/ 0 h 1619515"/>
                <a:gd name="connsiteX1" fmla="*/ 9144000 w 9144000"/>
                <a:gd name="connsiteY1" fmla="*/ 1619515 h 1619515"/>
                <a:gd name="connsiteX2" fmla="*/ 0 w 9144000"/>
                <a:gd name="connsiteY2" fmla="*/ 1619515 h 1619515"/>
                <a:gd name="connsiteX3" fmla="*/ 0 w 9144000"/>
                <a:gd name="connsiteY3" fmla="*/ 501915 h 1619515"/>
                <a:gd name="connsiteX4" fmla="*/ 210967 w 9144000"/>
                <a:gd name="connsiteY4" fmla="*/ 446209 h 1619515"/>
                <a:gd name="connsiteX5" fmla="*/ 9144000 w 9144000"/>
                <a:gd name="connsiteY5" fmla="*/ 0 h 1619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0" h="1619515">
                  <a:moveTo>
                    <a:pt x="9144000" y="0"/>
                  </a:moveTo>
                  <a:lnTo>
                    <a:pt x="9144000" y="1619515"/>
                  </a:lnTo>
                  <a:lnTo>
                    <a:pt x="0" y="1619515"/>
                  </a:lnTo>
                  <a:lnTo>
                    <a:pt x="0" y="501915"/>
                  </a:lnTo>
                  <a:lnTo>
                    <a:pt x="210967" y="446209"/>
                  </a:lnTo>
                  <a:cubicBezTo>
                    <a:pt x="1395234" y="187698"/>
                    <a:pt x="4946769" y="0"/>
                    <a:pt x="9144000" y="0"/>
                  </a:cubicBezTo>
                  <a:close/>
                </a:path>
              </a:pathLst>
            </a:custGeom>
            <a:solidFill>
              <a:srgbClr val="B2D234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자유형 48"/>
            <p:cNvSpPr/>
            <p:nvPr/>
          </p:nvSpPr>
          <p:spPr>
            <a:xfrm rot="10800000" flipH="1">
              <a:off x="0" y="208300"/>
              <a:ext cx="9144000" cy="648043"/>
            </a:xfrm>
            <a:custGeom>
              <a:avLst/>
              <a:gdLst>
                <a:gd name="connsiteX0" fmla="*/ 9144000 w 9144000"/>
                <a:gd name="connsiteY0" fmla="*/ 0 h 1259931"/>
                <a:gd name="connsiteX1" fmla="*/ 9144000 w 9144000"/>
                <a:gd name="connsiteY1" fmla="*/ 1259931 h 1259931"/>
                <a:gd name="connsiteX2" fmla="*/ 0 w 9144000"/>
                <a:gd name="connsiteY2" fmla="*/ 1259931 h 1259931"/>
                <a:gd name="connsiteX3" fmla="*/ 0 w 9144000"/>
                <a:gd name="connsiteY3" fmla="*/ 564606 h 1259931"/>
                <a:gd name="connsiteX4" fmla="*/ 8933033 w 9144000"/>
                <a:gd name="connsiteY4" fmla="*/ 62664 h 1259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259931">
                  <a:moveTo>
                    <a:pt x="9144000" y="0"/>
                  </a:moveTo>
                  <a:lnTo>
                    <a:pt x="9144000" y="1259931"/>
                  </a:lnTo>
                  <a:lnTo>
                    <a:pt x="0" y="1259931"/>
                  </a:lnTo>
                  <a:lnTo>
                    <a:pt x="0" y="564606"/>
                  </a:lnTo>
                  <a:cubicBezTo>
                    <a:pt x="4197231" y="564606"/>
                    <a:pt x="7748766" y="353464"/>
                    <a:pt x="8933033" y="62664"/>
                  </a:cubicBezTo>
                  <a:close/>
                </a:path>
              </a:pathLst>
            </a:custGeom>
            <a:solidFill>
              <a:srgbClr val="00B0D8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4" name="제목 36"/>
          <p:cNvSpPr txBox="1">
            <a:spLocks/>
          </p:cNvSpPr>
          <p:nvPr/>
        </p:nvSpPr>
        <p:spPr bwMode="auto">
          <a:xfrm>
            <a:off x="297235" y="1124744"/>
            <a:ext cx="823520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028700" marR="0" lvl="0" indent="-1028700" defTabSz="914400" rtl="0" eaLnBrk="1" fontAlgn="base" latinLnBrk="1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  <a:cs typeface="+mj-cs"/>
              </a:rPr>
              <a:t>     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Y울릉도M" pitchFamily="18" charset="-127"/>
              <a:ea typeface="HY울릉도M" pitchFamily="18" charset="-127"/>
              <a:cs typeface="+mj-cs"/>
            </a:endParaRPr>
          </a:p>
        </p:txBody>
      </p:sp>
      <p:sp>
        <p:nvSpPr>
          <p:cNvPr id="14" name="자유형 16"/>
          <p:cNvSpPr/>
          <p:nvPr/>
        </p:nvSpPr>
        <p:spPr>
          <a:xfrm>
            <a:off x="0" y="5897233"/>
            <a:ext cx="9144000" cy="960767"/>
          </a:xfrm>
          <a:custGeom>
            <a:avLst/>
            <a:gdLst>
              <a:gd name="connsiteX0" fmla="*/ 9144000 w 9144000"/>
              <a:gd name="connsiteY0" fmla="*/ 0 h 1619515"/>
              <a:gd name="connsiteX1" fmla="*/ 9144000 w 9144000"/>
              <a:gd name="connsiteY1" fmla="*/ 1619515 h 1619515"/>
              <a:gd name="connsiteX2" fmla="*/ 0 w 9144000"/>
              <a:gd name="connsiteY2" fmla="*/ 1619515 h 1619515"/>
              <a:gd name="connsiteX3" fmla="*/ 0 w 9144000"/>
              <a:gd name="connsiteY3" fmla="*/ 501915 h 1619515"/>
              <a:gd name="connsiteX4" fmla="*/ 210967 w 9144000"/>
              <a:gd name="connsiteY4" fmla="*/ 446209 h 1619515"/>
              <a:gd name="connsiteX5" fmla="*/ 9144000 w 9144000"/>
              <a:gd name="connsiteY5" fmla="*/ 0 h 161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619515">
                <a:moveTo>
                  <a:pt x="9144000" y="0"/>
                </a:moveTo>
                <a:lnTo>
                  <a:pt x="9144000" y="1619515"/>
                </a:lnTo>
                <a:lnTo>
                  <a:pt x="0" y="1619515"/>
                </a:lnTo>
                <a:lnTo>
                  <a:pt x="0" y="501915"/>
                </a:lnTo>
                <a:lnTo>
                  <a:pt x="210967" y="446209"/>
                </a:lnTo>
                <a:cubicBezTo>
                  <a:pt x="1395234" y="187698"/>
                  <a:pt x="4946769" y="0"/>
                  <a:pt x="9144000" y="0"/>
                </a:cubicBezTo>
                <a:close/>
              </a:path>
            </a:pathLst>
          </a:custGeom>
          <a:solidFill>
            <a:srgbClr val="B2D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자유형 14"/>
          <p:cNvSpPr/>
          <p:nvPr/>
        </p:nvSpPr>
        <p:spPr>
          <a:xfrm rot="10800000" flipH="1">
            <a:off x="0" y="0"/>
            <a:ext cx="9144000" cy="648043"/>
          </a:xfrm>
          <a:custGeom>
            <a:avLst/>
            <a:gdLst>
              <a:gd name="connsiteX0" fmla="*/ 9144000 w 9144000"/>
              <a:gd name="connsiteY0" fmla="*/ 0 h 1259931"/>
              <a:gd name="connsiteX1" fmla="*/ 9144000 w 9144000"/>
              <a:gd name="connsiteY1" fmla="*/ 1259931 h 1259931"/>
              <a:gd name="connsiteX2" fmla="*/ 0 w 9144000"/>
              <a:gd name="connsiteY2" fmla="*/ 1259931 h 1259931"/>
              <a:gd name="connsiteX3" fmla="*/ 0 w 9144000"/>
              <a:gd name="connsiteY3" fmla="*/ 564606 h 1259931"/>
              <a:gd name="connsiteX4" fmla="*/ 8933033 w 9144000"/>
              <a:gd name="connsiteY4" fmla="*/ 62664 h 125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259931">
                <a:moveTo>
                  <a:pt x="9144000" y="0"/>
                </a:moveTo>
                <a:lnTo>
                  <a:pt x="9144000" y="1259931"/>
                </a:lnTo>
                <a:lnTo>
                  <a:pt x="0" y="1259931"/>
                </a:lnTo>
                <a:lnTo>
                  <a:pt x="0" y="564606"/>
                </a:lnTo>
                <a:cubicBezTo>
                  <a:pt x="4197231" y="564606"/>
                  <a:pt x="7748766" y="353464"/>
                  <a:pt x="8933033" y="62664"/>
                </a:cubicBezTo>
                <a:close/>
              </a:path>
            </a:pathLst>
          </a:custGeom>
          <a:solidFill>
            <a:srgbClr val="00B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8"/>
          <p:cNvGrpSpPr/>
          <p:nvPr/>
        </p:nvGrpSpPr>
        <p:grpSpPr>
          <a:xfrm>
            <a:off x="0" y="-1"/>
            <a:ext cx="9144000" cy="6611816"/>
            <a:chOff x="0" y="-1"/>
            <a:chExt cx="9144000" cy="6611816"/>
          </a:xfrm>
        </p:grpSpPr>
        <p:grpSp>
          <p:nvGrpSpPr>
            <p:cNvPr id="5" name="그룹 86"/>
            <p:cNvGrpSpPr/>
            <p:nvPr/>
          </p:nvGrpSpPr>
          <p:grpSpPr>
            <a:xfrm>
              <a:off x="3835974" y="2431563"/>
              <a:ext cx="1444026" cy="1174802"/>
              <a:chOff x="4612800" y="5367858"/>
              <a:chExt cx="918446" cy="747211"/>
            </a:xfrm>
          </p:grpSpPr>
          <p:sp>
            <p:nvSpPr>
              <p:cNvPr id="128" name="Freeform 6"/>
              <p:cNvSpPr>
                <a:spLocks/>
              </p:cNvSpPr>
              <p:nvPr/>
            </p:nvSpPr>
            <p:spPr bwMode="auto">
              <a:xfrm>
                <a:off x="5110940" y="5402884"/>
                <a:ext cx="420306" cy="626568"/>
              </a:xfrm>
              <a:custGeom>
                <a:avLst/>
                <a:gdLst>
                  <a:gd name="T0" fmla="*/ 14 w 216"/>
                  <a:gd name="T1" fmla="*/ 134 h 322"/>
                  <a:gd name="T2" fmla="*/ 10 w 216"/>
                  <a:gd name="T3" fmla="*/ 146 h 322"/>
                  <a:gd name="T4" fmla="*/ 8 w 216"/>
                  <a:gd name="T5" fmla="*/ 152 h 322"/>
                  <a:gd name="T6" fmla="*/ 46 w 216"/>
                  <a:gd name="T7" fmla="*/ 166 h 322"/>
                  <a:gd name="T8" fmla="*/ 46 w 216"/>
                  <a:gd name="T9" fmla="*/ 180 h 322"/>
                  <a:gd name="T10" fmla="*/ 30 w 216"/>
                  <a:gd name="T11" fmla="*/ 190 h 322"/>
                  <a:gd name="T12" fmla="*/ 26 w 216"/>
                  <a:gd name="T13" fmla="*/ 200 h 322"/>
                  <a:gd name="T14" fmla="*/ 44 w 216"/>
                  <a:gd name="T15" fmla="*/ 210 h 322"/>
                  <a:gd name="T16" fmla="*/ 62 w 216"/>
                  <a:gd name="T17" fmla="*/ 226 h 322"/>
                  <a:gd name="T18" fmla="*/ 70 w 216"/>
                  <a:gd name="T19" fmla="*/ 238 h 322"/>
                  <a:gd name="T20" fmla="*/ 70 w 216"/>
                  <a:gd name="T21" fmla="*/ 246 h 322"/>
                  <a:gd name="T22" fmla="*/ 86 w 216"/>
                  <a:gd name="T23" fmla="*/ 304 h 322"/>
                  <a:gd name="T24" fmla="*/ 216 w 216"/>
                  <a:gd name="T25" fmla="*/ 322 h 322"/>
                  <a:gd name="T26" fmla="*/ 212 w 216"/>
                  <a:gd name="T27" fmla="*/ 244 h 322"/>
                  <a:gd name="T28" fmla="*/ 206 w 216"/>
                  <a:gd name="T29" fmla="*/ 234 h 322"/>
                  <a:gd name="T30" fmla="*/ 196 w 216"/>
                  <a:gd name="T31" fmla="*/ 224 h 322"/>
                  <a:gd name="T32" fmla="*/ 192 w 216"/>
                  <a:gd name="T33" fmla="*/ 224 h 322"/>
                  <a:gd name="T34" fmla="*/ 166 w 216"/>
                  <a:gd name="T35" fmla="*/ 216 h 322"/>
                  <a:gd name="T36" fmla="*/ 160 w 216"/>
                  <a:gd name="T37" fmla="*/ 212 h 322"/>
                  <a:gd name="T38" fmla="*/ 140 w 216"/>
                  <a:gd name="T39" fmla="*/ 202 h 322"/>
                  <a:gd name="T40" fmla="*/ 134 w 216"/>
                  <a:gd name="T41" fmla="*/ 198 h 322"/>
                  <a:gd name="T42" fmla="*/ 130 w 216"/>
                  <a:gd name="T43" fmla="*/ 190 h 322"/>
                  <a:gd name="T44" fmla="*/ 116 w 216"/>
                  <a:gd name="T45" fmla="*/ 180 h 322"/>
                  <a:gd name="T46" fmla="*/ 146 w 216"/>
                  <a:gd name="T47" fmla="*/ 156 h 322"/>
                  <a:gd name="T48" fmla="*/ 154 w 216"/>
                  <a:gd name="T49" fmla="*/ 152 h 322"/>
                  <a:gd name="T50" fmla="*/ 150 w 216"/>
                  <a:gd name="T51" fmla="*/ 146 h 322"/>
                  <a:gd name="T52" fmla="*/ 146 w 216"/>
                  <a:gd name="T53" fmla="*/ 134 h 322"/>
                  <a:gd name="T54" fmla="*/ 152 w 216"/>
                  <a:gd name="T55" fmla="*/ 140 h 322"/>
                  <a:gd name="T56" fmla="*/ 162 w 216"/>
                  <a:gd name="T57" fmla="*/ 148 h 322"/>
                  <a:gd name="T58" fmla="*/ 156 w 216"/>
                  <a:gd name="T59" fmla="*/ 138 h 322"/>
                  <a:gd name="T60" fmla="*/ 150 w 216"/>
                  <a:gd name="T61" fmla="*/ 118 h 322"/>
                  <a:gd name="T62" fmla="*/ 144 w 216"/>
                  <a:gd name="T63" fmla="*/ 90 h 322"/>
                  <a:gd name="T64" fmla="*/ 140 w 216"/>
                  <a:gd name="T65" fmla="*/ 66 h 322"/>
                  <a:gd name="T66" fmla="*/ 134 w 216"/>
                  <a:gd name="T67" fmla="*/ 36 h 322"/>
                  <a:gd name="T68" fmla="*/ 128 w 216"/>
                  <a:gd name="T69" fmla="*/ 24 h 322"/>
                  <a:gd name="T70" fmla="*/ 118 w 216"/>
                  <a:gd name="T71" fmla="*/ 14 h 322"/>
                  <a:gd name="T72" fmla="*/ 104 w 216"/>
                  <a:gd name="T73" fmla="*/ 6 h 322"/>
                  <a:gd name="T74" fmla="*/ 82 w 216"/>
                  <a:gd name="T75" fmla="*/ 0 h 322"/>
                  <a:gd name="T76" fmla="*/ 80 w 216"/>
                  <a:gd name="T77" fmla="*/ 0 h 322"/>
                  <a:gd name="T78" fmla="*/ 80 w 216"/>
                  <a:gd name="T79" fmla="*/ 0 h 322"/>
                  <a:gd name="T80" fmla="*/ 68 w 216"/>
                  <a:gd name="T81" fmla="*/ 2 h 322"/>
                  <a:gd name="T82" fmla="*/ 44 w 216"/>
                  <a:gd name="T83" fmla="*/ 14 h 322"/>
                  <a:gd name="T84" fmla="*/ 38 w 216"/>
                  <a:gd name="T85" fmla="*/ 18 h 322"/>
                  <a:gd name="T86" fmla="*/ 28 w 216"/>
                  <a:gd name="T87" fmla="*/ 36 h 322"/>
                  <a:gd name="T88" fmla="*/ 24 w 216"/>
                  <a:gd name="T89" fmla="*/ 48 h 322"/>
                  <a:gd name="T90" fmla="*/ 18 w 216"/>
                  <a:gd name="T91" fmla="*/ 90 h 322"/>
                  <a:gd name="T92" fmla="*/ 16 w 216"/>
                  <a:gd name="T93" fmla="*/ 102 h 322"/>
                  <a:gd name="T94" fmla="*/ 12 w 216"/>
                  <a:gd name="T95" fmla="*/ 120 h 322"/>
                  <a:gd name="T96" fmla="*/ 0 w 216"/>
                  <a:gd name="T97" fmla="*/ 148 h 322"/>
                  <a:gd name="T98" fmla="*/ 4 w 216"/>
                  <a:gd name="T99" fmla="*/ 146 h 322"/>
                  <a:gd name="T100" fmla="*/ 14 w 216"/>
                  <a:gd name="T101" fmla="*/ 134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16" h="322">
                    <a:moveTo>
                      <a:pt x="14" y="134"/>
                    </a:moveTo>
                    <a:lnTo>
                      <a:pt x="14" y="134"/>
                    </a:lnTo>
                    <a:lnTo>
                      <a:pt x="10" y="146"/>
                    </a:lnTo>
                    <a:lnTo>
                      <a:pt x="10" y="146"/>
                    </a:lnTo>
                    <a:lnTo>
                      <a:pt x="8" y="152"/>
                    </a:lnTo>
                    <a:lnTo>
                      <a:pt x="8" y="152"/>
                    </a:lnTo>
                    <a:lnTo>
                      <a:pt x="16" y="156"/>
                    </a:lnTo>
                    <a:lnTo>
                      <a:pt x="46" y="166"/>
                    </a:lnTo>
                    <a:lnTo>
                      <a:pt x="46" y="180"/>
                    </a:lnTo>
                    <a:lnTo>
                      <a:pt x="46" y="180"/>
                    </a:lnTo>
                    <a:lnTo>
                      <a:pt x="38" y="184"/>
                    </a:lnTo>
                    <a:lnTo>
                      <a:pt x="30" y="190"/>
                    </a:lnTo>
                    <a:lnTo>
                      <a:pt x="30" y="190"/>
                    </a:lnTo>
                    <a:lnTo>
                      <a:pt x="26" y="200"/>
                    </a:lnTo>
                    <a:lnTo>
                      <a:pt x="26" y="200"/>
                    </a:lnTo>
                    <a:lnTo>
                      <a:pt x="44" y="210"/>
                    </a:lnTo>
                    <a:lnTo>
                      <a:pt x="58" y="220"/>
                    </a:lnTo>
                    <a:lnTo>
                      <a:pt x="62" y="226"/>
                    </a:lnTo>
                    <a:lnTo>
                      <a:pt x="66" y="232"/>
                    </a:lnTo>
                    <a:lnTo>
                      <a:pt x="70" y="238"/>
                    </a:lnTo>
                    <a:lnTo>
                      <a:pt x="70" y="246"/>
                    </a:lnTo>
                    <a:lnTo>
                      <a:pt x="70" y="246"/>
                    </a:lnTo>
                    <a:lnTo>
                      <a:pt x="78" y="280"/>
                    </a:lnTo>
                    <a:lnTo>
                      <a:pt x="86" y="304"/>
                    </a:lnTo>
                    <a:lnTo>
                      <a:pt x="88" y="322"/>
                    </a:lnTo>
                    <a:lnTo>
                      <a:pt x="216" y="322"/>
                    </a:lnTo>
                    <a:lnTo>
                      <a:pt x="216" y="322"/>
                    </a:lnTo>
                    <a:lnTo>
                      <a:pt x="212" y="244"/>
                    </a:lnTo>
                    <a:lnTo>
                      <a:pt x="212" y="244"/>
                    </a:lnTo>
                    <a:lnTo>
                      <a:pt x="206" y="234"/>
                    </a:lnTo>
                    <a:lnTo>
                      <a:pt x="200" y="228"/>
                    </a:lnTo>
                    <a:lnTo>
                      <a:pt x="196" y="224"/>
                    </a:lnTo>
                    <a:lnTo>
                      <a:pt x="192" y="224"/>
                    </a:lnTo>
                    <a:lnTo>
                      <a:pt x="192" y="224"/>
                    </a:lnTo>
                    <a:lnTo>
                      <a:pt x="174" y="218"/>
                    </a:lnTo>
                    <a:lnTo>
                      <a:pt x="166" y="216"/>
                    </a:lnTo>
                    <a:lnTo>
                      <a:pt x="160" y="212"/>
                    </a:lnTo>
                    <a:lnTo>
                      <a:pt x="160" y="212"/>
                    </a:lnTo>
                    <a:lnTo>
                      <a:pt x="150" y="208"/>
                    </a:lnTo>
                    <a:lnTo>
                      <a:pt x="140" y="202"/>
                    </a:lnTo>
                    <a:lnTo>
                      <a:pt x="140" y="202"/>
                    </a:lnTo>
                    <a:lnTo>
                      <a:pt x="134" y="198"/>
                    </a:lnTo>
                    <a:lnTo>
                      <a:pt x="130" y="190"/>
                    </a:lnTo>
                    <a:lnTo>
                      <a:pt x="130" y="190"/>
                    </a:lnTo>
                    <a:lnTo>
                      <a:pt x="124" y="184"/>
                    </a:lnTo>
                    <a:lnTo>
                      <a:pt x="116" y="180"/>
                    </a:lnTo>
                    <a:lnTo>
                      <a:pt x="116" y="166"/>
                    </a:lnTo>
                    <a:lnTo>
                      <a:pt x="146" y="156"/>
                    </a:lnTo>
                    <a:lnTo>
                      <a:pt x="146" y="156"/>
                    </a:lnTo>
                    <a:lnTo>
                      <a:pt x="154" y="152"/>
                    </a:lnTo>
                    <a:lnTo>
                      <a:pt x="154" y="152"/>
                    </a:lnTo>
                    <a:lnTo>
                      <a:pt x="150" y="146"/>
                    </a:lnTo>
                    <a:lnTo>
                      <a:pt x="150" y="146"/>
                    </a:lnTo>
                    <a:lnTo>
                      <a:pt x="146" y="134"/>
                    </a:lnTo>
                    <a:lnTo>
                      <a:pt x="146" y="134"/>
                    </a:lnTo>
                    <a:lnTo>
                      <a:pt x="152" y="140"/>
                    </a:lnTo>
                    <a:lnTo>
                      <a:pt x="158" y="146"/>
                    </a:lnTo>
                    <a:lnTo>
                      <a:pt x="162" y="148"/>
                    </a:lnTo>
                    <a:lnTo>
                      <a:pt x="162" y="148"/>
                    </a:lnTo>
                    <a:lnTo>
                      <a:pt x="156" y="138"/>
                    </a:lnTo>
                    <a:lnTo>
                      <a:pt x="150" y="118"/>
                    </a:lnTo>
                    <a:lnTo>
                      <a:pt x="150" y="118"/>
                    </a:lnTo>
                    <a:lnTo>
                      <a:pt x="146" y="100"/>
                    </a:lnTo>
                    <a:lnTo>
                      <a:pt x="144" y="90"/>
                    </a:lnTo>
                    <a:lnTo>
                      <a:pt x="144" y="90"/>
                    </a:lnTo>
                    <a:lnTo>
                      <a:pt x="140" y="66"/>
                    </a:lnTo>
                    <a:lnTo>
                      <a:pt x="138" y="48"/>
                    </a:lnTo>
                    <a:lnTo>
                      <a:pt x="134" y="36"/>
                    </a:lnTo>
                    <a:lnTo>
                      <a:pt x="134" y="36"/>
                    </a:lnTo>
                    <a:lnTo>
                      <a:pt x="128" y="24"/>
                    </a:lnTo>
                    <a:lnTo>
                      <a:pt x="124" y="18"/>
                    </a:lnTo>
                    <a:lnTo>
                      <a:pt x="118" y="14"/>
                    </a:lnTo>
                    <a:lnTo>
                      <a:pt x="118" y="14"/>
                    </a:lnTo>
                    <a:lnTo>
                      <a:pt x="104" y="6"/>
                    </a:lnTo>
                    <a:lnTo>
                      <a:pt x="94" y="2"/>
                    </a:lnTo>
                    <a:lnTo>
                      <a:pt x="82" y="0"/>
                    </a:lnTo>
                    <a:lnTo>
                      <a:pt x="82" y="0"/>
                    </a:lnTo>
                    <a:lnTo>
                      <a:pt x="80" y="0"/>
                    </a:lnTo>
                    <a:lnTo>
                      <a:pt x="80" y="0"/>
                    </a:lnTo>
                    <a:lnTo>
                      <a:pt x="80" y="0"/>
                    </a:lnTo>
                    <a:lnTo>
                      <a:pt x="80" y="0"/>
                    </a:lnTo>
                    <a:lnTo>
                      <a:pt x="68" y="2"/>
                    </a:lnTo>
                    <a:lnTo>
                      <a:pt x="58" y="6"/>
                    </a:lnTo>
                    <a:lnTo>
                      <a:pt x="44" y="14"/>
                    </a:lnTo>
                    <a:lnTo>
                      <a:pt x="44" y="14"/>
                    </a:lnTo>
                    <a:lnTo>
                      <a:pt x="38" y="18"/>
                    </a:lnTo>
                    <a:lnTo>
                      <a:pt x="34" y="24"/>
                    </a:lnTo>
                    <a:lnTo>
                      <a:pt x="28" y="36"/>
                    </a:lnTo>
                    <a:lnTo>
                      <a:pt x="28" y="36"/>
                    </a:lnTo>
                    <a:lnTo>
                      <a:pt x="24" y="48"/>
                    </a:lnTo>
                    <a:lnTo>
                      <a:pt x="22" y="66"/>
                    </a:lnTo>
                    <a:lnTo>
                      <a:pt x="18" y="90"/>
                    </a:lnTo>
                    <a:lnTo>
                      <a:pt x="18" y="90"/>
                    </a:lnTo>
                    <a:lnTo>
                      <a:pt x="16" y="102"/>
                    </a:lnTo>
                    <a:lnTo>
                      <a:pt x="12" y="120"/>
                    </a:lnTo>
                    <a:lnTo>
                      <a:pt x="12" y="120"/>
                    </a:lnTo>
                    <a:lnTo>
                      <a:pt x="6" y="138"/>
                    </a:lnTo>
                    <a:lnTo>
                      <a:pt x="0" y="148"/>
                    </a:lnTo>
                    <a:lnTo>
                      <a:pt x="0" y="148"/>
                    </a:lnTo>
                    <a:lnTo>
                      <a:pt x="4" y="146"/>
                    </a:lnTo>
                    <a:lnTo>
                      <a:pt x="10" y="140"/>
                    </a:lnTo>
                    <a:lnTo>
                      <a:pt x="14" y="134"/>
                    </a:lnTo>
                    <a:lnTo>
                      <a:pt x="14" y="134"/>
                    </a:lnTo>
                    <a:close/>
                  </a:path>
                </a:pathLst>
              </a:custGeom>
              <a:solidFill>
                <a:srgbClr val="745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29" name="Freeform 8"/>
              <p:cNvSpPr>
                <a:spLocks/>
              </p:cNvSpPr>
              <p:nvPr/>
            </p:nvSpPr>
            <p:spPr bwMode="auto">
              <a:xfrm>
                <a:off x="4612800" y="5367858"/>
                <a:ext cx="657701" cy="747211"/>
              </a:xfrm>
              <a:custGeom>
                <a:avLst/>
                <a:gdLst>
                  <a:gd name="T0" fmla="*/ 338 w 338"/>
                  <a:gd name="T1" fmla="*/ 384 h 384"/>
                  <a:gd name="T2" fmla="*/ 334 w 338"/>
                  <a:gd name="T3" fmla="*/ 356 h 384"/>
                  <a:gd name="T4" fmla="*/ 312 w 338"/>
                  <a:gd name="T5" fmla="*/ 264 h 384"/>
                  <a:gd name="T6" fmla="*/ 310 w 338"/>
                  <a:gd name="T7" fmla="*/ 260 h 384"/>
                  <a:gd name="T8" fmla="*/ 304 w 338"/>
                  <a:gd name="T9" fmla="*/ 248 h 384"/>
                  <a:gd name="T10" fmla="*/ 280 w 338"/>
                  <a:gd name="T11" fmla="*/ 234 h 384"/>
                  <a:gd name="T12" fmla="*/ 256 w 338"/>
                  <a:gd name="T13" fmla="*/ 226 h 384"/>
                  <a:gd name="T14" fmla="*/ 232 w 338"/>
                  <a:gd name="T15" fmla="*/ 216 h 384"/>
                  <a:gd name="T16" fmla="*/ 222 w 338"/>
                  <a:gd name="T17" fmla="*/ 210 h 384"/>
                  <a:gd name="T18" fmla="*/ 220 w 338"/>
                  <a:gd name="T19" fmla="*/ 202 h 384"/>
                  <a:gd name="T20" fmla="*/ 208 w 338"/>
                  <a:gd name="T21" fmla="*/ 194 h 384"/>
                  <a:gd name="T22" fmla="*/ 206 w 338"/>
                  <a:gd name="T23" fmla="*/ 178 h 384"/>
                  <a:gd name="T24" fmla="*/ 212 w 338"/>
                  <a:gd name="T25" fmla="*/ 176 h 384"/>
                  <a:gd name="T26" fmla="*/ 218 w 338"/>
                  <a:gd name="T27" fmla="*/ 160 h 384"/>
                  <a:gd name="T28" fmla="*/ 220 w 338"/>
                  <a:gd name="T29" fmla="*/ 146 h 384"/>
                  <a:gd name="T30" fmla="*/ 222 w 338"/>
                  <a:gd name="T31" fmla="*/ 146 h 384"/>
                  <a:gd name="T32" fmla="*/ 230 w 338"/>
                  <a:gd name="T33" fmla="*/ 138 h 384"/>
                  <a:gd name="T34" fmla="*/ 234 w 338"/>
                  <a:gd name="T35" fmla="*/ 128 h 384"/>
                  <a:gd name="T36" fmla="*/ 238 w 338"/>
                  <a:gd name="T37" fmla="*/ 112 h 384"/>
                  <a:gd name="T38" fmla="*/ 236 w 338"/>
                  <a:gd name="T39" fmla="*/ 102 h 384"/>
                  <a:gd name="T40" fmla="*/ 228 w 338"/>
                  <a:gd name="T41" fmla="*/ 100 h 384"/>
                  <a:gd name="T42" fmla="*/ 230 w 338"/>
                  <a:gd name="T43" fmla="*/ 82 h 384"/>
                  <a:gd name="T44" fmla="*/ 228 w 338"/>
                  <a:gd name="T45" fmla="*/ 44 h 384"/>
                  <a:gd name="T46" fmla="*/ 226 w 338"/>
                  <a:gd name="T47" fmla="*/ 32 h 384"/>
                  <a:gd name="T48" fmla="*/ 216 w 338"/>
                  <a:gd name="T49" fmla="*/ 16 h 384"/>
                  <a:gd name="T50" fmla="*/ 200 w 338"/>
                  <a:gd name="T51" fmla="*/ 6 h 384"/>
                  <a:gd name="T52" fmla="*/ 170 w 338"/>
                  <a:gd name="T53" fmla="*/ 0 h 384"/>
                  <a:gd name="T54" fmla="*/ 138 w 338"/>
                  <a:gd name="T55" fmla="*/ 6 h 384"/>
                  <a:gd name="T56" fmla="*/ 128 w 338"/>
                  <a:gd name="T57" fmla="*/ 12 h 384"/>
                  <a:gd name="T58" fmla="*/ 128 w 338"/>
                  <a:gd name="T59" fmla="*/ 18 h 384"/>
                  <a:gd name="T60" fmla="*/ 122 w 338"/>
                  <a:gd name="T61" fmla="*/ 18 h 384"/>
                  <a:gd name="T62" fmla="*/ 114 w 338"/>
                  <a:gd name="T63" fmla="*/ 22 h 384"/>
                  <a:gd name="T64" fmla="*/ 106 w 338"/>
                  <a:gd name="T65" fmla="*/ 36 h 384"/>
                  <a:gd name="T66" fmla="*/ 104 w 338"/>
                  <a:gd name="T67" fmla="*/ 72 h 384"/>
                  <a:gd name="T68" fmla="*/ 110 w 338"/>
                  <a:gd name="T69" fmla="*/ 102 h 384"/>
                  <a:gd name="T70" fmla="*/ 106 w 338"/>
                  <a:gd name="T71" fmla="*/ 104 h 384"/>
                  <a:gd name="T72" fmla="*/ 104 w 338"/>
                  <a:gd name="T73" fmla="*/ 116 h 384"/>
                  <a:gd name="T74" fmla="*/ 108 w 338"/>
                  <a:gd name="T75" fmla="*/ 132 h 384"/>
                  <a:gd name="T76" fmla="*/ 110 w 338"/>
                  <a:gd name="T77" fmla="*/ 142 h 384"/>
                  <a:gd name="T78" fmla="*/ 116 w 338"/>
                  <a:gd name="T79" fmla="*/ 146 h 384"/>
                  <a:gd name="T80" fmla="*/ 118 w 338"/>
                  <a:gd name="T81" fmla="*/ 146 h 384"/>
                  <a:gd name="T82" fmla="*/ 122 w 338"/>
                  <a:gd name="T83" fmla="*/ 164 h 384"/>
                  <a:gd name="T84" fmla="*/ 132 w 338"/>
                  <a:gd name="T85" fmla="*/ 178 h 384"/>
                  <a:gd name="T86" fmla="*/ 134 w 338"/>
                  <a:gd name="T87" fmla="*/ 178 h 384"/>
                  <a:gd name="T88" fmla="*/ 134 w 338"/>
                  <a:gd name="T89" fmla="*/ 194 h 384"/>
                  <a:gd name="T90" fmla="*/ 122 w 338"/>
                  <a:gd name="T91" fmla="*/ 196 h 384"/>
                  <a:gd name="T92" fmla="*/ 120 w 338"/>
                  <a:gd name="T93" fmla="*/ 208 h 384"/>
                  <a:gd name="T94" fmla="*/ 104 w 338"/>
                  <a:gd name="T95" fmla="*/ 216 h 384"/>
                  <a:gd name="T96" fmla="*/ 88 w 338"/>
                  <a:gd name="T97" fmla="*/ 224 h 384"/>
                  <a:gd name="T98" fmla="*/ 46 w 338"/>
                  <a:gd name="T99" fmla="*/ 246 h 384"/>
                  <a:gd name="T100" fmla="*/ 30 w 338"/>
                  <a:gd name="T101" fmla="*/ 260 h 384"/>
                  <a:gd name="T102" fmla="*/ 22 w 338"/>
                  <a:gd name="T103" fmla="*/ 276 h 384"/>
                  <a:gd name="T104" fmla="*/ 8 w 338"/>
                  <a:gd name="T105" fmla="*/ 338 h 384"/>
                  <a:gd name="T106" fmla="*/ 338 w 338"/>
                  <a:gd name="T107" fmla="*/ 384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38" h="384">
                    <a:moveTo>
                      <a:pt x="338" y="384"/>
                    </a:moveTo>
                    <a:lnTo>
                      <a:pt x="338" y="384"/>
                    </a:lnTo>
                    <a:lnTo>
                      <a:pt x="336" y="372"/>
                    </a:lnTo>
                    <a:lnTo>
                      <a:pt x="334" y="356"/>
                    </a:lnTo>
                    <a:lnTo>
                      <a:pt x="324" y="316"/>
                    </a:lnTo>
                    <a:lnTo>
                      <a:pt x="312" y="264"/>
                    </a:lnTo>
                    <a:lnTo>
                      <a:pt x="312" y="264"/>
                    </a:lnTo>
                    <a:lnTo>
                      <a:pt x="310" y="260"/>
                    </a:lnTo>
                    <a:lnTo>
                      <a:pt x="308" y="254"/>
                    </a:lnTo>
                    <a:lnTo>
                      <a:pt x="304" y="248"/>
                    </a:lnTo>
                    <a:lnTo>
                      <a:pt x="298" y="244"/>
                    </a:lnTo>
                    <a:lnTo>
                      <a:pt x="280" y="234"/>
                    </a:lnTo>
                    <a:lnTo>
                      <a:pt x="256" y="226"/>
                    </a:lnTo>
                    <a:lnTo>
                      <a:pt x="256" y="226"/>
                    </a:lnTo>
                    <a:lnTo>
                      <a:pt x="242" y="220"/>
                    </a:lnTo>
                    <a:lnTo>
                      <a:pt x="232" y="216"/>
                    </a:lnTo>
                    <a:lnTo>
                      <a:pt x="222" y="210"/>
                    </a:lnTo>
                    <a:lnTo>
                      <a:pt x="222" y="210"/>
                    </a:lnTo>
                    <a:lnTo>
                      <a:pt x="220" y="206"/>
                    </a:lnTo>
                    <a:lnTo>
                      <a:pt x="220" y="202"/>
                    </a:lnTo>
                    <a:lnTo>
                      <a:pt x="220" y="196"/>
                    </a:lnTo>
                    <a:lnTo>
                      <a:pt x="208" y="194"/>
                    </a:lnTo>
                    <a:lnTo>
                      <a:pt x="208" y="194"/>
                    </a:lnTo>
                    <a:lnTo>
                      <a:pt x="206" y="178"/>
                    </a:lnTo>
                    <a:lnTo>
                      <a:pt x="206" y="178"/>
                    </a:lnTo>
                    <a:lnTo>
                      <a:pt x="212" y="176"/>
                    </a:lnTo>
                    <a:lnTo>
                      <a:pt x="214" y="170"/>
                    </a:lnTo>
                    <a:lnTo>
                      <a:pt x="218" y="160"/>
                    </a:lnTo>
                    <a:lnTo>
                      <a:pt x="220" y="150"/>
                    </a:lnTo>
                    <a:lnTo>
                      <a:pt x="220" y="146"/>
                    </a:lnTo>
                    <a:lnTo>
                      <a:pt x="220" y="146"/>
                    </a:lnTo>
                    <a:lnTo>
                      <a:pt x="222" y="146"/>
                    </a:lnTo>
                    <a:lnTo>
                      <a:pt x="226" y="144"/>
                    </a:lnTo>
                    <a:lnTo>
                      <a:pt x="230" y="138"/>
                    </a:lnTo>
                    <a:lnTo>
                      <a:pt x="234" y="128"/>
                    </a:lnTo>
                    <a:lnTo>
                      <a:pt x="234" y="128"/>
                    </a:lnTo>
                    <a:lnTo>
                      <a:pt x="236" y="118"/>
                    </a:lnTo>
                    <a:lnTo>
                      <a:pt x="238" y="112"/>
                    </a:lnTo>
                    <a:lnTo>
                      <a:pt x="236" y="106"/>
                    </a:lnTo>
                    <a:lnTo>
                      <a:pt x="236" y="102"/>
                    </a:lnTo>
                    <a:lnTo>
                      <a:pt x="230" y="100"/>
                    </a:lnTo>
                    <a:lnTo>
                      <a:pt x="228" y="100"/>
                    </a:lnTo>
                    <a:lnTo>
                      <a:pt x="228" y="100"/>
                    </a:lnTo>
                    <a:lnTo>
                      <a:pt x="230" y="82"/>
                    </a:lnTo>
                    <a:lnTo>
                      <a:pt x="230" y="64"/>
                    </a:lnTo>
                    <a:lnTo>
                      <a:pt x="228" y="44"/>
                    </a:lnTo>
                    <a:lnTo>
                      <a:pt x="228" y="44"/>
                    </a:lnTo>
                    <a:lnTo>
                      <a:pt x="226" y="32"/>
                    </a:lnTo>
                    <a:lnTo>
                      <a:pt x="222" y="24"/>
                    </a:lnTo>
                    <a:lnTo>
                      <a:pt x="216" y="16"/>
                    </a:lnTo>
                    <a:lnTo>
                      <a:pt x="208" y="10"/>
                    </a:lnTo>
                    <a:lnTo>
                      <a:pt x="200" y="6"/>
                    </a:lnTo>
                    <a:lnTo>
                      <a:pt x="190" y="4"/>
                    </a:lnTo>
                    <a:lnTo>
                      <a:pt x="170" y="0"/>
                    </a:lnTo>
                    <a:lnTo>
                      <a:pt x="152" y="2"/>
                    </a:lnTo>
                    <a:lnTo>
                      <a:pt x="138" y="6"/>
                    </a:lnTo>
                    <a:lnTo>
                      <a:pt x="132" y="8"/>
                    </a:lnTo>
                    <a:lnTo>
                      <a:pt x="128" y="12"/>
                    </a:lnTo>
                    <a:lnTo>
                      <a:pt x="126" y="16"/>
                    </a:lnTo>
                    <a:lnTo>
                      <a:pt x="128" y="18"/>
                    </a:lnTo>
                    <a:lnTo>
                      <a:pt x="128" y="18"/>
                    </a:lnTo>
                    <a:lnTo>
                      <a:pt x="122" y="18"/>
                    </a:lnTo>
                    <a:lnTo>
                      <a:pt x="118" y="20"/>
                    </a:lnTo>
                    <a:lnTo>
                      <a:pt x="114" y="22"/>
                    </a:lnTo>
                    <a:lnTo>
                      <a:pt x="112" y="26"/>
                    </a:lnTo>
                    <a:lnTo>
                      <a:pt x="106" y="36"/>
                    </a:lnTo>
                    <a:lnTo>
                      <a:pt x="104" y="48"/>
                    </a:lnTo>
                    <a:lnTo>
                      <a:pt x="104" y="72"/>
                    </a:lnTo>
                    <a:lnTo>
                      <a:pt x="104" y="84"/>
                    </a:lnTo>
                    <a:lnTo>
                      <a:pt x="110" y="102"/>
                    </a:lnTo>
                    <a:lnTo>
                      <a:pt x="110" y="102"/>
                    </a:lnTo>
                    <a:lnTo>
                      <a:pt x="106" y="104"/>
                    </a:lnTo>
                    <a:lnTo>
                      <a:pt x="104" y="108"/>
                    </a:lnTo>
                    <a:lnTo>
                      <a:pt x="104" y="116"/>
                    </a:lnTo>
                    <a:lnTo>
                      <a:pt x="106" y="124"/>
                    </a:lnTo>
                    <a:lnTo>
                      <a:pt x="108" y="132"/>
                    </a:lnTo>
                    <a:lnTo>
                      <a:pt x="108" y="132"/>
                    </a:lnTo>
                    <a:lnTo>
                      <a:pt x="110" y="142"/>
                    </a:lnTo>
                    <a:lnTo>
                      <a:pt x="114" y="146"/>
                    </a:lnTo>
                    <a:lnTo>
                      <a:pt x="116" y="146"/>
                    </a:lnTo>
                    <a:lnTo>
                      <a:pt x="118" y="146"/>
                    </a:lnTo>
                    <a:lnTo>
                      <a:pt x="118" y="146"/>
                    </a:lnTo>
                    <a:lnTo>
                      <a:pt x="120" y="156"/>
                    </a:lnTo>
                    <a:lnTo>
                      <a:pt x="122" y="164"/>
                    </a:lnTo>
                    <a:lnTo>
                      <a:pt x="126" y="174"/>
                    </a:lnTo>
                    <a:lnTo>
                      <a:pt x="132" y="178"/>
                    </a:lnTo>
                    <a:lnTo>
                      <a:pt x="134" y="178"/>
                    </a:lnTo>
                    <a:lnTo>
                      <a:pt x="134" y="178"/>
                    </a:lnTo>
                    <a:lnTo>
                      <a:pt x="136" y="192"/>
                    </a:lnTo>
                    <a:lnTo>
                      <a:pt x="134" y="194"/>
                    </a:lnTo>
                    <a:lnTo>
                      <a:pt x="122" y="196"/>
                    </a:lnTo>
                    <a:lnTo>
                      <a:pt x="122" y="196"/>
                    </a:lnTo>
                    <a:lnTo>
                      <a:pt x="122" y="204"/>
                    </a:lnTo>
                    <a:lnTo>
                      <a:pt x="120" y="208"/>
                    </a:lnTo>
                    <a:lnTo>
                      <a:pt x="120" y="208"/>
                    </a:lnTo>
                    <a:lnTo>
                      <a:pt x="104" y="216"/>
                    </a:lnTo>
                    <a:lnTo>
                      <a:pt x="88" y="224"/>
                    </a:lnTo>
                    <a:lnTo>
                      <a:pt x="88" y="224"/>
                    </a:lnTo>
                    <a:lnTo>
                      <a:pt x="66" y="234"/>
                    </a:lnTo>
                    <a:lnTo>
                      <a:pt x="46" y="246"/>
                    </a:lnTo>
                    <a:lnTo>
                      <a:pt x="38" y="252"/>
                    </a:lnTo>
                    <a:lnTo>
                      <a:pt x="30" y="260"/>
                    </a:lnTo>
                    <a:lnTo>
                      <a:pt x="26" y="268"/>
                    </a:lnTo>
                    <a:lnTo>
                      <a:pt x="22" y="276"/>
                    </a:lnTo>
                    <a:lnTo>
                      <a:pt x="22" y="276"/>
                    </a:lnTo>
                    <a:lnTo>
                      <a:pt x="8" y="338"/>
                    </a:lnTo>
                    <a:lnTo>
                      <a:pt x="0" y="384"/>
                    </a:lnTo>
                    <a:lnTo>
                      <a:pt x="338" y="384"/>
                    </a:lnTo>
                    <a:lnTo>
                      <a:pt x="338" y="384"/>
                    </a:lnTo>
                    <a:close/>
                  </a:path>
                </a:pathLst>
              </a:custGeom>
              <a:solidFill>
                <a:srgbClr val="B9850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  <p:sp>
          <p:nvSpPr>
            <p:cNvPr id="11" name="직사각형 10"/>
            <p:cNvSpPr/>
            <p:nvPr/>
          </p:nvSpPr>
          <p:spPr>
            <a:xfrm>
              <a:off x="0" y="-1"/>
              <a:ext cx="9144000" cy="1125539"/>
            </a:xfrm>
            <a:prstGeom prst="rect">
              <a:avLst/>
            </a:prstGeom>
            <a:gradFill flip="none" rotWithShape="1">
              <a:gsLst>
                <a:gs pos="45000">
                  <a:srgbClr val="FCB811"/>
                </a:gs>
                <a:gs pos="0">
                  <a:srgbClr val="FCB811"/>
                </a:gs>
                <a:gs pos="100000">
                  <a:srgbClr val="D39803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6" name="자유형 3"/>
            <p:cNvSpPr/>
            <p:nvPr/>
          </p:nvSpPr>
          <p:spPr>
            <a:xfrm rot="10800000">
              <a:off x="0" y="0"/>
              <a:ext cx="9144000" cy="202223"/>
            </a:xfrm>
            <a:custGeom>
              <a:avLst/>
              <a:gdLst>
                <a:gd name="connsiteX0" fmla="*/ 9144000 w 9144000"/>
                <a:gd name="connsiteY0" fmla="*/ 0 h 1259931"/>
                <a:gd name="connsiteX1" fmla="*/ 9144000 w 9144000"/>
                <a:gd name="connsiteY1" fmla="*/ 1259931 h 1259931"/>
                <a:gd name="connsiteX2" fmla="*/ 0 w 9144000"/>
                <a:gd name="connsiteY2" fmla="*/ 1259931 h 1259931"/>
                <a:gd name="connsiteX3" fmla="*/ 0 w 9144000"/>
                <a:gd name="connsiteY3" fmla="*/ 564606 h 1259931"/>
                <a:gd name="connsiteX4" fmla="*/ 8933033 w 9144000"/>
                <a:gd name="connsiteY4" fmla="*/ 62664 h 1259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259931">
                  <a:moveTo>
                    <a:pt x="9144000" y="0"/>
                  </a:moveTo>
                  <a:lnTo>
                    <a:pt x="9144000" y="1259931"/>
                  </a:lnTo>
                  <a:lnTo>
                    <a:pt x="0" y="1259931"/>
                  </a:lnTo>
                  <a:lnTo>
                    <a:pt x="0" y="564606"/>
                  </a:lnTo>
                  <a:cubicBezTo>
                    <a:pt x="4197231" y="564606"/>
                    <a:pt x="7748766" y="353464"/>
                    <a:pt x="8933033" y="62664"/>
                  </a:cubicBezTo>
                  <a:close/>
                </a:path>
              </a:pathLst>
            </a:custGeom>
            <a:solidFill>
              <a:srgbClr val="FCB8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68339" y="400051"/>
              <a:ext cx="2246312" cy="654049"/>
            </a:xfrm>
            <a:prstGeom prst="rect">
              <a:avLst/>
            </a:prstGeom>
            <a:noFill/>
          </p:spPr>
          <p:txBody>
            <a:bodyPr wrap="none" rtlCol="0" anchor="b">
              <a:noAutofit/>
            </a:bodyPr>
            <a:lstStyle/>
            <a:p>
              <a:r>
                <a:rPr lang="en-US" altLang="ko-KR" sz="2800" spc="-25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5C4600"/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4. </a:t>
              </a:r>
              <a:r>
                <a:rPr lang="ko-KR" altLang="en-US" sz="2800" spc="-25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5C4600"/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금품등 수수 금지</a:t>
              </a:r>
              <a:endParaRPr lang="ko-KR" altLang="en-US" sz="2800" spc="-2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5C4600"/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endParaRPr>
            </a:p>
          </p:txBody>
        </p:sp>
        <p:grpSp>
          <p:nvGrpSpPr>
            <p:cNvPr id="6" name="그룹 15"/>
            <p:cNvGrpSpPr/>
            <p:nvPr/>
          </p:nvGrpSpPr>
          <p:grpSpPr>
            <a:xfrm>
              <a:off x="611188" y="511839"/>
              <a:ext cx="0" cy="144721"/>
              <a:chOff x="516732" y="651669"/>
              <a:chExt cx="0" cy="256381"/>
            </a:xfrm>
          </p:grpSpPr>
          <p:cxnSp>
            <p:nvCxnSpPr>
              <p:cNvPr id="124" name="직선 연결선 7"/>
              <p:cNvCxnSpPr/>
              <p:nvPr/>
            </p:nvCxnSpPr>
            <p:spPr>
              <a:xfrm flipV="1">
                <a:off x="516732" y="651669"/>
                <a:ext cx="0" cy="130175"/>
              </a:xfrm>
              <a:prstGeom prst="line">
                <a:avLst/>
              </a:prstGeom>
              <a:ln w="69850">
                <a:solidFill>
                  <a:srgbClr val="78902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직선 연결선 8"/>
              <p:cNvCxnSpPr/>
              <p:nvPr/>
            </p:nvCxnSpPr>
            <p:spPr>
              <a:xfrm flipV="1">
                <a:off x="516732" y="777875"/>
                <a:ext cx="0" cy="130175"/>
              </a:xfrm>
              <a:prstGeom prst="line">
                <a:avLst/>
              </a:prstGeom>
              <a:ln w="69850">
                <a:solidFill>
                  <a:srgbClr val="B2D23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3319219" y="632601"/>
              <a:ext cx="971427" cy="369194"/>
            </a:xfrm>
            <a:prstGeom prst="rect">
              <a:avLst/>
            </a:prstGeom>
            <a:solidFill>
              <a:srgbClr val="B98503"/>
            </a:solidFill>
          </p:spPr>
          <p:txBody>
            <a:bodyPr wrap="none" rtlCol="0" anchor="ctr">
              <a:noAutofit/>
            </a:bodyPr>
            <a:lstStyle/>
            <a:p>
              <a:r>
                <a:rPr lang="ko-KR" altLang="en-US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적용기준</a:t>
              </a:r>
              <a:endParaRPr lang="ko-KR" altLang="en-US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19" name="왼쪽/오른쪽 화살표 18"/>
            <p:cNvSpPr/>
            <p:nvPr/>
          </p:nvSpPr>
          <p:spPr>
            <a:xfrm>
              <a:off x="611188" y="3617195"/>
              <a:ext cx="7921625" cy="757468"/>
            </a:xfrm>
            <a:prstGeom prst="leftRightArrow">
              <a:avLst>
                <a:gd name="adj1" fmla="val 56707"/>
                <a:gd name="adj2" fmla="val 38264"/>
              </a:avLst>
            </a:prstGeom>
            <a:gradFill>
              <a:gsLst>
                <a:gs pos="100000">
                  <a:srgbClr val="FCB811"/>
                </a:gs>
                <a:gs pos="53000">
                  <a:srgbClr val="FCB811">
                    <a:alpha val="95000"/>
                  </a:srgbClr>
                </a:gs>
                <a:gs pos="0">
                  <a:srgbClr val="FCB811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7" name="그룹 33"/>
            <p:cNvGrpSpPr/>
            <p:nvPr/>
          </p:nvGrpSpPr>
          <p:grpSpPr>
            <a:xfrm>
              <a:off x="611188" y="1376363"/>
              <a:ext cx="2928413" cy="342899"/>
              <a:chOff x="2507203" y="1777635"/>
              <a:chExt cx="2928413" cy="342899"/>
            </a:xfrm>
          </p:grpSpPr>
          <p:sp>
            <p:nvSpPr>
              <p:cNvPr id="107" name="TextBox 106"/>
              <p:cNvSpPr txBox="1"/>
              <p:nvPr/>
            </p:nvSpPr>
            <p:spPr>
              <a:xfrm>
                <a:off x="2821534" y="1777635"/>
                <a:ext cx="2614082" cy="342899"/>
              </a:xfrm>
              <a:prstGeom prst="rect">
                <a:avLst/>
              </a:prstGeom>
              <a:noFill/>
            </p:spPr>
            <p:txBody>
              <a:bodyPr wrap="none" rtlCol="0" anchor="ctr">
                <a:noAutofit/>
              </a:bodyPr>
              <a:lstStyle/>
              <a:p>
                <a:r>
                  <a:rPr lang="ko-KR" altLang="en-US" spc="-15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공직자등과 배우자의 </a:t>
                </a:r>
                <a:r>
                  <a:rPr lang="ko-KR" altLang="en-US" spc="-15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금품등 수수 금지 기준</a:t>
                </a:r>
                <a:endParaRPr lang="ko-KR" altLang="en-US" spc="-15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endParaRPr>
              </a:p>
            </p:txBody>
          </p:sp>
          <p:grpSp>
            <p:nvGrpSpPr>
              <p:cNvPr id="8" name="그룹 35"/>
              <p:cNvGrpSpPr/>
              <p:nvPr/>
            </p:nvGrpSpPr>
            <p:grpSpPr>
              <a:xfrm>
                <a:off x="2507203" y="1782397"/>
                <a:ext cx="289995" cy="243919"/>
                <a:chOff x="1717675" y="1401237"/>
                <a:chExt cx="353440" cy="297284"/>
              </a:xfrm>
            </p:grpSpPr>
            <p:sp>
              <p:nvSpPr>
                <p:cNvPr id="109" name="Freeform 5"/>
                <p:cNvSpPr>
                  <a:spLocks/>
                </p:cNvSpPr>
                <p:nvPr/>
              </p:nvSpPr>
              <p:spPr bwMode="auto">
                <a:xfrm>
                  <a:off x="1909761" y="1401237"/>
                  <a:ext cx="161354" cy="173485"/>
                </a:xfrm>
                <a:custGeom>
                  <a:avLst/>
                  <a:gdLst>
                    <a:gd name="T0" fmla="*/ 97 w 280"/>
                    <a:gd name="T1" fmla="*/ 277 h 302"/>
                    <a:gd name="T2" fmla="*/ 6 w 280"/>
                    <a:gd name="T3" fmla="*/ 183 h 302"/>
                    <a:gd name="T4" fmla="*/ 19 w 280"/>
                    <a:gd name="T5" fmla="*/ 104 h 302"/>
                    <a:gd name="T6" fmla="*/ 91 w 280"/>
                    <a:gd name="T7" fmla="*/ 36 h 302"/>
                    <a:gd name="T8" fmla="*/ 262 w 280"/>
                    <a:gd name="T9" fmla="*/ 109 h 302"/>
                    <a:gd name="T10" fmla="*/ 261 w 280"/>
                    <a:gd name="T11" fmla="*/ 189 h 302"/>
                    <a:gd name="T12" fmla="*/ 259 w 280"/>
                    <a:gd name="T13" fmla="*/ 196 h 302"/>
                    <a:gd name="T14" fmla="*/ 264 w 280"/>
                    <a:gd name="T15" fmla="*/ 196 h 302"/>
                    <a:gd name="T16" fmla="*/ 174 w 280"/>
                    <a:gd name="T17" fmla="*/ 276 h 302"/>
                    <a:gd name="T18" fmla="*/ 153 w 280"/>
                    <a:gd name="T19" fmla="*/ 282 h 302"/>
                    <a:gd name="T20" fmla="*/ 119 w 280"/>
                    <a:gd name="T21" fmla="*/ 275 h 302"/>
                    <a:gd name="T22" fmla="*/ 97 w 280"/>
                    <a:gd name="T23" fmla="*/ 277 h 3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80" h="302">
                      <a:moveTo>
                        <a:pt x="97" y="277"/>
                      </a:moveTo>
                      <a:cubicBezTo>
                        <a:pt x="82" y="300"/>
                        <a:pt x="6" y="183"/>
                        <a:pt x="6" y="183"/>
                      </a:cubicBezTo>
                      <a:cubicBezTo>
                        <a:pt x="0" y="165"/>
                        <a:pt x="18" y="103"/>
                        <a:pt x="19" y="104"/>
                      </a:cubicBezTo>
                      <a:cubicBezTo>
                        <a:pt x="13" y="89"/>
                        <a:pt x="74" y="31"/>
                        <a:pt x="91" y="36"/>
                      </a:cubicBezTo>
                      <a:cubicBezTo>
                        <a:pt x="90" y="0"/>
                        <a:pt x="271" y="41"/>
                        <a:pt x="262" y="109"/>
                      </a:cubicBezTo>
                      <a:cubicBezTo>
                        <a:pt x="270" y="112"/>
                        <a:pt x="280" y="194"/>
                        <a:pt x="261" y="189"/>
                      </a:cubicBezTo>
                      <a:cubicBezTo>
                        <a:pt x="258" y="191"/>
                        <a:pt x="257" y="194"/>
                        <a:pt x="259" y="196"/>
                      </a:cubicBezTo>
                      <a:cubicBezTo>
                        <a:pt x="260" y="194"/>
                        <a:pt x="262" y="194"/>
                        <a:pt x="264" y="196"/>
                      </a:cubicBezTo>
                      <a:cubicBezTo>
                        <a:pt x="249" y="215"/>
                        <a:pt x="189" y="302"/>
                        <a:pt x="174" y="276"/>
                      </a:cubicBezTo>
                      <a:cubicBezTo>
                        <a:pt x="170" y="284"/>
                        <a:pt x="155" y="276"/>
                        <a:pt x="153" y="282"/>
                      </a:cubicBezTo>
                      <a:cubicBezTo>
                        <a:pt x="154" y="282"/>
                        <a:pt x="117" y="279"/>
                        <a:pt x="119" y="275"/>
                      </a:cubicBezTo>
                      <a:cubicBezTo>
                        <a:pt x="120" y="275"/>
                        <a:pt x="102" y="278"/>
                        <a:pt x="97" y="277"/>
                      </a:cubicBezTo>
                    </a:path>
                  </a:pathLst>
                </a:custGeom>
                <a:solidFill>
                  <a:srgbClr val="FCB81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sz="1600"/>
                </a:p>
              </p:txBody>
            </p:sp>
            <p:sp>
              <p:nvSpPr>
                <p:cNvPr id="110" name="Freeform 6"/>
                <p:cNvSpPr>
                  <a:spLocks/>
                </p:cNvSpPr>
                <p:nvPr/>
              </p:nvSpPr>
              <p:spPr bwMode="auto">
                <a:xfrm>
                  <a:off x="1717675" y="1404498"/>
                  <a:ext cx="292757" cy="294023"/>
                </a:xfrm>
                <a:custGeom>
                  <a:avLst/>
                  <a:gdLst>
                    <a:gd name="T0" fmla="*/ 140 w 389"/>
                    <a:gd name="T1" fmla="*/ 377 h 392"/>
                    <a:gd name="T2" fmla="*/ 24 w 389"/>
                    <a:gd name="T3" fmla="*/ 262 h 392"/>
                    <a:gd name="T4" fmla="*/ 22 w 389"/>
                    <a:gd name="T5" fmla="*/ 172 h 392"/>
                    <a:gd name="T6" fmla="*/ 76 w 389"/>
                    <a:gd name="T7" fmla="*/ 95 h 392"/>
                    <a:gd name="T8" fmla="*/ 164 w 389"/>
                    <a:gd name="T9" fmla="*/ 42 h 392"/>
                    <a:gd name="T10" fmla="*/ 175 w 389"/>
                    <a:gd name="T11" fmla="*/ 43 h 392"/>
                    <a:gd name="T12" fmla="*/ 179 w 389"/>
                    <a:gd name="T13" fmla="*/ 45 h 392"/>
                    <a:gd name="T14" fmla="*/ 180 w 389"/>
                    <a:gd name="T15" fmla="*/ 44 h 392"/>
                    <a:gd name="T16" fmla="*/ 328 w 389"/>
                    <a:gd name="T17" fmla="*/ 100 h 392"/>
                    <a:gd name="T18" fmla="*/ 359 w 389"/>
                    <a:gd name="T19" fmla="*/ 143 h 392"/>
                    <a:gd name="T20" fmla="*/ 362 w 389"/>
                    <a:gd name="T21" fmla="*/ 178 h 392"/>
                    <a:gd name="T22" fmla="*/ 358 w 389"/>
                    <a:gd name="T23" fmla="*/ 260 h 392"/>
                    <a:gd name="T24" fmla="*/ 355 w 389"/>
                    <a:gd name="T25" fmla="*/ 270 h 392"/>
                    <a:gd name="T26" fmla="*/ 362 w 389"/>
                    <a:gd name="T27" fmla="*/ 270 h 392"/>
                    <a:gd name="T28" fmla="*/ 362 w 389"/>
                    <a:gd name="T29" fmla="*/ 272 h 392"/>
                    <a:gd name="T30" fmla="*/ 314 w 389"/>
                    <a:gd name="T31" fmla="*/ 344 h 392"/>
                    <a:gd name="T32" fmla="*/ 313 w 389"/>
                    <a:gd name="T33" fmla="*/ 342 h 392"/>
                    <a:gd name="T34" fmla="*/ 300 w 389"/>
                    <a:gd name="T35" fmla="*/ 346 h 392"/>
                    <a:gd name="T36" fmla="*/ 281 w 389"/>
                    <a:gd name="T37" fmla="*/ 357 h 392"/>
                    <a:gd name="T38" fmla="*/ 242 w 389"/>
                    <a:gd name="T39" fmla="*/ 376 h 392"/>
                    <a:gd name="T40" fmla="*/ 234 w 389"/>
                    <a:gd name="T41" fmla="*/ 380 h 392"/>
                    <a:gd name="T42" fmla="*/ 213 w 389"/>
                    <a:gd name="T43" fmla="*/ 377 h 392"/>
                    <a:gd name="T44" fmla="*/ 169 w 389"/>
                    <a:gd name="T45" fmla="*/ 374 h 392"/>
                    <a:gd name="T46" fmla="*/ 160 w 389"/>
                    <a:gd name="T47" fmla="*/ 374 h 392"/>
                    <a:gd name="T48" fmla="*/ 140 w 389"/>
                    <a:gd name="T49" fmla="*/ 377 h 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89" h="392">
                      <a:moveTo>
                        <a:pt x="140" y="377"/>
                      </a:moveTo>
                      <a:cubicBezTo>
                        <a:pt x="130" y="392"/>
                        <a:pt x="0" y="275"/>
                        <a:pt x="24" y="262"/>
                      </a:cubicBezTo>
                      <a:cubicBezTo>
                        <a:pt x="4" y="256"/>
                        <a:pt x="22" y="182"/>
                        <a:pt x="22" y="172"/>
                      </a:cubicBezTo>
                      <a:cubicBezTo>
                        <a:pt x="21" y="162"/>
                        <a:pt x="64" y="90"/>
                        <a:pt x="76" y="95"/>
                      </a:cubicBezTo>
                      <a:cubicBezTo>
                        <a:pt x="83" y="63"/>
                        <a:pt x="159" y="60"/>
                        <a:pt x="164" y="42"/>
                      </a:cubicBezTo>
                      <a:cubicBezTo>
                        <a:pt x="165" y="41"/>
                        <a:pt x="172" y="42"/>
                        <a:pt x="175" y="43"/>
                      </a:cubicBezTo>
                      <a:cubicBezTo>
                        <a:pt x="174" y="44"/>
                        <a:pt x="183" y="30"/>
                        <a:pt x="179" y="45"/>
                      </a:cubicBezTo>
                      <a:cubicBezTo>
                        <a:pt x="179" y="44"/>
                        <a:pt x="180" y="44"/>
                        <a:pt x="180" y="44"/>
                      </a:cubicBezTo>
                      <a:cubicBezTo>
                        <a:pt x="192" y="0"/>
                        <a:pt x="321" y="102"/>
                        <a:pt x="328" y="100"/>
                      </a:cubicBezTo>
                      <a:cubicBezTo>
                        <a:pt x="327" y="109"/>
                        <a:pt x="358" y="126"/>
                        <a:pt x="359" y="143"/>
                      </a:cubicBezTo>
                      <a:cubicBezTo>
                        <a:pt x="360" y="148"/>
                        <a:pt x="363" y="171"/>
                        <a:pt x="362" y="178"/>
                      </a:cubicBezTo>
                      <a:cubicBezTo>
                        <a:pt x="389" y="187"/>
                        <a:pt x="366" y="262"/>
                        <a:pt x="358" y="260"/>
                      </a:cubicBezTo>
                      <a:cubicBezTo>
                        <a:pt x="358" y="262"/>
                        <a:pt x="356" y="268"/>
                        <a:pt x="355" y="270"/>
                      </a:cubicBezTo>
                      <a:cubicBezTo>
                        <a:pt x="356" y="267"/>
                        <a:pt x="358" y="267"/>
                        <a:pt x="362" y="270"/>
                      </a:cubicBezTo>
                      <a:cubicBezTo>
                        <a:pt x="361" y="271"/>
                        <a:pt x="361" y="271"/>
                        <a:pt x="362" y="272"/>
                      </a:cubicBezTo>
                      <a:cubicBezTo>
                        <a:pt x="355" y="271"/>
                        <a:pt x="314" y="341"/>
                        <a:pt x="314" y="344"/>
                      </a:cubicBezTo>
                      <a:cubicBezTo>
                        <a:pt x="311" y="343"/>
                        <a:pt x="311" y="342"/>
                        <a:pt x="313" y="342"/>
                      </a:cubicBezTo>
                      <a:cubicBezTo>
                        <a:pt x="301" y="342"/>
                        <a:pt x="310" y="349"/>
                        <a:pt x="300" y="346"/>
                      </a:cubicBezTo>
                      <a:cubicBezTo>
                        <a:pt x="298" y="354"/>
                        <a:pt x="291" y="362"/>
                        <a:pt x="281" y="357"/>
                      </a:cubicBezTo>
                      <a:cubicBezTo>
                        <a:pt x="280" y="359"/>
                        <a:pt x="240" y="390"/>
                        <a:pt x="242" y="376"/>
                      </a:cubicBezTo>
                      <a:cubicBezTo>
                        <a:pt x="240" y="380"/>
                        <a:pt x="234" y="392"/>
                        <a:pt x="234" y="380"/>
                      </a:cubicBezTo>
                      <a:cubicBezTo>
                        <a:pt x="232" y="380"/>
                        <a:pt x="209" y="387"/>
                        <a:pt x="213" y="377"/>
                      </a:cubicBezTo>
                      <a:cubicBezTo>
                        <a:pt x="200" y="376"/>
                        <a:pt x="186" y="377"/>
                        <a:pt x="169" y="374"/>
                      </a:cubicBezTo>
                      <a:cubicBezTo>
                        <a:pt x="167" y="384"/>
                        <a:pt x="160" y="379"/>
                        <a:pt x="160" y="374"/>
                      </a:cubicBezTo>
                      <a:cubicBezTo>
                        <a:pt x="154" y="373"/>
                        <a:pt x="145" y="378"/>
                        <a:pt x="140" y="377"/>
                      </a:cubicBezTo>
                    </a:path>
                  </a:pathLst>
                </a:custGeom>
                <a:solidFill>
                  <a:srgbClr val="789020">
                    <a:alpha val="90000"/>
                  </a:srgb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 sz="1600"/>
                </a:p>
              </p:txBody>
            </p:sp>
          </p:grpSp>
        </p:grpSp>
        <p:sp>
          <p:nvSpPr>
            <p:cNvPr id="21" name="타원 20"/>
            <p:cNvSpPr/>
            <p:nvPr/>
          </p:nvSpPr>
          <p:spPr>
            <a:xfrm>
              <a:off x="3843171" y="3415927"/>
              <a:ext cx="1578635" cy="157863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모서리가 둥근 직사각형 21"/>
            <p:cNvSpPr/>
            <p:nvPr/>
          </p:nvSpPr>
          <p:spPr>
            <a:xfrm rot="19800000">
              <a:off x="5159037" y="4824961"/>
              <a:ext cx="292981" cy="1127536"/>
            </a:xfrm>
            <a:prstGeom prst="roundRect">
              <a:avLst>
                <a:gd name="adj" fmla="val 50000"/>
              </a:avLst>
            </a:prstGeom>
            <a:solidFill>
              <a:srgbClr val="E7A6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grpSp>
          <p:nvGrpSpPr>
            <p:cNvPr id="9" name="그룹 30"/>
            <p:cNvGrpSpPr/>
            <p:nvPr/>
          </p:nvGrpSpPr>
          <p:grpSpPr>
            <a:xfrm>
              <a:off x="3816351" y="4071714"/>
              <a:ext cx="1524001" cy="734136"/>
              <a:chOff x="4041099" y="3600749"/>
              <a:chExt cx="866718" cy="417513"/>
            </a:xfrm>
            <a:solidFill>
              <a:srgbClr val="FCB811"/>
            </a:solidFill>
          </p:grpSpPr>
          <p:sp>
            <p:nvSpPr>
              <p:cNvPr id="104" name="Rectangle 9"/>
              <p:cNvSpPr>
                <a:spLocks noChangeArrowheads="1"/>
              </p:cNvSpPr>
              <p:nvPr/>
            </p:nvSpPr>
            <p:spPr bwMode="auto">
              <a:xfrm>
                <a:off x="4041099" y="3615037"/>
                <a:ext cx="128531" cy="246063"/>
              </a:xfrm>
              <a:prstGeom prst="rect">
                <a:avLst/>
              </a:prstGeom>
              <a:solidFill>
                <a:srgbClr val="A2C3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5" name="Freeform 10"/>
              <p:cNvSpPr>
                <a:spLocks/>
              </p:cNvSpPr>
              <p:nvPr/>
            </p:nvSpPr>
            <p:spPr bwMode="auto">
              <a:xfrm>
                <a:off x="4460142" y="3703937"/>
                <a:ext cx="447675" cy="314325"/>
              </a:xfrm>
              <a:custGeom>
                <a:avLst/>
                <a:gdLst>
                  <a:gd name="T0" fmla="*/ 915 w 936"/>
                  <a:gd name="T1" fmla="*/ 125 h 655"/>
                  <a:gd name="T2" fmla="*/ 915 w 936"/>
                  <a:gd name="T3" fmla="*/ 125 h 655"/>
                  <a:gd name="T4" fmla="*/ 912 w 936"/>
                  <a:gd name="T5" fmla="*/ 123 h 655"/>
                  <a:gd name="T6" fmla="*/ 907 w 936"/>
                  <a:gd name="T7" fmla="*/ 121 h 655"/>
                  <a:gd name="T8" fmla="*/ 445 w 936"/>
                  <a:gd name="T9" fmla="*/ 0 h 655"/>
                  <a:gd name="T10" fmla="*/ 445 w 936"/>
                  <a:gd name="T11" fmla="*/ 0 h 655"/>
                  <a:gd name="T12" fmla="*/ 398 w 936"/>
                  <a:gd name="T13" fmla="*/ 47 h 655"/>
                  <a:gd name="T14" fmla="*/ 445 w 936"/>
                  <a:gd name="T15" fmla="*/ 94 h 655"/>
                  <a:gd name="T16" fmla="*/ 655 w 936"/>
                  <a:gd name="T17" fmla="*/ 164 h 655"/>
                  <a:gd name="T18" fmla="*/ 538 w 936"/>
                  <a:gd name="T19" fmla="*/ 176 h 655"/>
                  <a:gd name="T20" fmla="*/ 117 w 936"/>
                  <a:gd name="T21" fmla="*/ 176 h 655"/>
                  <a:gd name="T22" fmla="*/ 70 w 936"/>
                  <a:gd name="T23" fmla="*/ 223 h 655"/>
                  <a:gd name="T24" fmla="*/ 117 w 936"/>
                  <a:gd name="T25" fmla="*/ 269 h 655"/>
                  <a:gd name="T26" fmla="*/ 468 w 936"/>
                  <a:gd name="T27" fmla="*/ 269 h 655"/>
                  <a:gd name="T28" fmla="*/ 468 w 936"/>
                  <a:gd name="T29" fmla="*/ 305 h 655"/>
                  <a:gd name="T30" fmla="*/ 47 w 936"/>
                  <a:gd name="T31" fmla="*/ 305 h 655"/>
                  <a:gd name="T32" fmla="*/ 0 w 936"/>
                  <a:gd name="T33" fmla="*/ 351 h 655"/>
                  <a:gd name="T34" fmla="*/ 47 w 936"/>
                  <a:gd name="T35" fmla="*/ 398 h 655"/>
                  <a:gd name="T36" fmla="*/ 468 w 936"/>
                  <a:gd name="T37" fmla="*/ 398 h 655"/>
                  <a:gd name="T38" fmla="*/ 468 w 936"/>
                  <a:gd name="T39" fmla="*/ 433 h 655"/>
                  <a:gd name="T40" fmla="*/ 117 w 936"/>
                  <a:gd name="T41" fmla="*/ 433 h 655"/>
                  <a:gd name="T42" fmla="*/ 70 w 936"/>
                  <a:gd name="T43" fmla="*/ 480 h 655"/>
                  <a:gd name="T44" fmla="*/ 117 w 936"/>
                  <a:gd name="T45" fmla="*/ 527 h 655"/>
                  <a:gd name="T46" fmla="*/ 468 w 936"/>
                  <a:gd name="T47" fmla="*/ 527 h 655"/>
                  <a:gd name="T48" fmla="*/ 468 w 936"/>
                  <a:gd name="T49" fmla="*/ 562 h 655"/>
                  <a:gd name="T50" fmla="*/ 234 w 936"/>
                  <a:gd name="T51" fmla="*/ 562 h 655"/>
                  <a:gd name="T52" fmla="*/ 187 w 936"/>
                  <a:gd name="T53" fmla="*/ 609 h 655"/>
                  <a:gd name="T54" fmla="*/ 234 w 936"/>
                  <a:gd name="T55" fmla="*/ 655 h 655"/>
                  <a:gd name="T56" fmla="*/ 554 w 936"/>
                  <a:gd name="T57" fmla="*/ 655 h 655"/>
                  <a:gd name="T58" fmla="*/ 554 w 936"/>
                  <a:gd name="T59" fmla="*/ 655 h 655"/>
                  <a:gd name="T60" fmla="*/ 915 w 936"/>
                  <a:gd name="T61" fmla="*/ 531 h 655"/>
                  <a:gd name="T62" fmla="*/ 915 w 936"/>
                  <a:gd name="T63" fmla="*/ 531 h 655"/>
                  <a:gd name="T64" fmla="*/ 936 w 936"/>
                  <a:gd name="T65" fmla="*/ 492 h 655"/>
                  <a:gd name="T66" fmla="*/ 936 w 936"/>
                  <a:gd name="T67" fmla="*/ 164 h 655"/>
                  <a:gd name="T68" fmla="*/ 915 w 936"/>
                  <a:gd name="T69" fmla="*/ 125 h 6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36" h="655">
                    <a:moveTo>
                      <a:pt x="915" y="125"/>
                    </a:moveTo>
                    <a:cubicBezTo>
                      <a:pt x="915" y="125"/>
                      <a:pt x="915" y="125"/>
                      <a:pt x="915" y="125"/>
                    </a:cubicBezTo>
                    <a:cubicBezTo>
                      <a:pt x="915" y="125"/>
                      <a:pt x="914" y="124"/>
                      <a:pt x="912" y="123"/>
                    </a:cubicBezTo>
                    <a:cubicBezTo>
                      <a:pt x="910" y="122"/>
                      <a:pt x="909" y="121"/>
                      <a:pt x="907" y="121"/>
                    </a:cubicBezTo>
                    <a:cubicBezTo>
                      <a:pt x="864" y="99"/>
                      <a:pt x="654" y="0"/>
                      <a:pt x="445" y="0"/>
                    </a:cubicBezTo>
                    <a:cubicBezTo>
                      <a:pt x="445" y="0"/>
                      <a:pt x="445" y="0"/>
                      <a:pt x="445" y="0"/>
                    </a:cubicBezTo>
                    <a:cubicBezTo>
                      <a:pt x="419" y="0"/>
                      <a:pt x="398" y="21"/>
                      <a:pt x="398" y="47"/>
                    </a:cubicBezTo>
                    <a:cubicBezTo>
                      <a:pt x="398" y="73"/>
                      <a:pt x="419" y="94"/>
                      <a:pt x="445" y="94"/>
                    </a:cubicBezTo>
                    <a:cubicBezTo>
                      <a:pt x="562" y="94"/>
                      <a:pt x="655" y="164"/>
                      <a:pt x="655" y="164"/>
                    </a:cubicBezTo>
                    <a:cubicBezTo>
                      <a:pt x="621" y="177"/>
                      <a:pt x="538" y="176"/>
                      <a:pt x="538" y="176"/>
                    </a:cubicBezTo>
                    <a:cubicBezTo>
                      <a:pt x="117" y="176"/>
                      <a:pt x="117" y="176"/>
                      <a:pt x="117" y="176"/>
                    </a:cubicBezTo>
                    <a:cubicBezTo>
                      <a:pt x="91" y="176"/>
                      <a:pt x="70" y="197"/>
                      <a:pt x="70" y="223"/>
                    </a:cubicBezTo>
                    <a:cubicBezTo>
                      <a:pt x="70" y="248"/>
                      <a:pt x="91" y="269"/>
                      <a:pt x="117" y="269"/>
                    </a:cubicBezTo>
                    <a:cubicBezTo>
                      <a:pt x="468" y="269"/>
                      <a:pt x="468" y="269"/>
                      <a:pt x="468" y="269"/>
                    </a:cubicBezTo>
                    <a:cubicBezTo>
                      <a:pt x="468" y="305"/>
                      <a:pt x="468" y="305"/>
                      <a:pt x="468" y="305"/>
                    </a:cubicBezTo>
                    <a:cubicBezTo>
                      <a:pt x="47" y="305"/>
                      <a:pt x="47" y="305"/>
                      <a:pt x="47" y="305"/>
                    </a:cubicBezTo>
                    <a:cubicBezTo>
                      <a:pt x="21" y="305"/>
                      <a:pt x="0" y="325"/>
                      <a:pt x="0" y="351"/>
                    </a:cubicBezTo>
                    <a:cubicBezTo>
                      <a:pt x="0" y="377"/>
                      <a:pt x="21" y="398"/>
                      <a:pt x="47" y="398"/>
                    </a:cubicBezTo>
                    <a:cubicBezTo>
                      <a:pt x="468" y="398"/>
                      <a:pt x="468" y="398"/>
                      <a:pt x="468" y="398"/>
                    </a:cubicBezTo>
                    <a:cubicBezTo>
                      <a:pt x="468" y="433"/>
                      <a:pt x="468" y="433"/>
                      <a:pt x="468" y="433"/>
                    </a:cubicBezTo>
                    <a:cubicBezTo>
                      <a:pt x="117" y="433"/>
                      <a:pt x="117" y="433"/>
                      <a:pt x="117" y="433"/>
                    </a:cubicBezTo>
                    <a:cubicBezTo>
                      <a:pt x="91" y="433"/>
                      <a:pt x="70" y="454"/>
                      <a:pt x="70" y="480"/>
                    </a:cubicBezTo>
                    <a:cubicBezTo>
                      <a:pt x="70" y="506"/>
                      <a:pt x="91" y="527"/>
                      <a:pt x="117" y="527"/>
                    </a:cubicBezTo>
                    <a:cubicBezTo>
                      <a:pt x="468" y="527"/>
                      <a:pt x="468" y="527"/>
                      <a:pt x="468" y="527"/>
                    </a:cubicBezTo>
                    <a:cubicBezTo>
                      <a:pt x="468" y="562"/>
                      <a:pt x="468" y="562"/>
                      <a:pt x="468" y="562"/>
                    </a:cubicBezTo>
                    <a:cubicBezTo>
                      <a:pt x="234" y="562"/>
                      <a:pt x="234" y="562"/>
                      <a:pt x="234" y="562"/>
                    </a:cubicBezTo>
                    <a:cubicBezTo>
                      <a:pt x="208" y="562"/>
                      <a:pt x="187" y="583"/>
                      <a:pt x="187" y="609"/>
                    </a:cubicBezTo>
                    <a:cubicBezTo>
                      <a:pt x="187" y="635"/>
                      <a:pt x="208" y="655"/>
                      <a:pt x="234" y="655"/>
                    </a:cubicBezTo>
                    <a:cubicBezTo>
                      <a:pt x="554" y="655"/>
                      <a:pt x="554" y="655"/>
                      <a:pt x="554" y="655"/>
                    </a:cubicBezTo>
                    <a:cubicBezTo>
                      <a:pt x="554" y="655"/>
                      <a:pt x="554" y="655"/>
                      <a:pt x="554" y="655"/>
                    </a:cubicBezTo>
                    <a:cubicBezTo>
                      <a:pt x="753" y="652"/>
                      <a:pt x="827" y="586"/>
                      <a:pt x="915" y="531"/>
                    </a:cubicBezTo>
                    <a:cubicBezTo>
                      <a:pt x="915" y="531"/>
                      <a:pt x="915" y="531"/>
                      <a:pt x="915" y="531"/>
                    </a:cubicBezTo>
                    <a:cubicBezTo>
                      <a:pt x="928" y="523"/>
                      <a:pt x="936" y="508"/>
                      <a:pt x="936" y="492"/>
                    </a:cubicBezTo>
                    <a:cubicBezTo>
                      <a:pt x="936" y="164"/>
                      <a:pt x="936" y="164"/>
                      <a:pt x="936" y="164"/>
                    </a:cubicBezTo>
                    <a:cubicBezTo>
                      <a:pt x="936" y="148"/>
                      <a:pt x="928" y="133"/>
                      <a:pt x="915" y="125"/>
                    </a:cubicBezTo>
                    <a:close/>
                  </a:path>
                </a:pathLst>
              </a:custGeom>
              <a:solidFill>
                <a:srgbClr val="A2C3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106" name="Freeform 11"/>
              <p:cNvSpPr>
                <a:spLocks/>
              </p:cNvSpPr>
              <p:nvPr/>
            </p:nvSpPr>
            <p:spPr bwMode="auto">
              <a:xfrm>
                <a:off x="4190267" y="3600749"/>
                <a:ext cx="436563" cy="288925"/>
              </a:xfrm>
              <a:custGeom>
                <a:avLst/>
                <a:gdLst>
                  <a:gd name="T0" fmla="*/ 515 w 913"/>
                  <a:gd name="T1" fmla="*/ 568 h 604"/>
                  <a:gd name="T2" fmla="*/ 547 w 913"/>
                  <a:gd name="T3" fmla="*/ 498 h 604"/>
                  <a:gd name="T4" fmla="*/ 164 w 913"/>
                  <a:gd name="T5" fmla="*/ 498 h 604"/>
                  <a:gd name="T6" fmla="*/ 164 w 913"/>
                  <a:gd name="T7" fmla="*/ 147 h 604"/>
                  <a:gd name="T8" fmla="*/ 244 w 913"/>
                  <a:gd name="T9" fmla="*/ 147 h 604"/>
                  <a:gd name="T10" fmla="*/ 341 w 913"/>
                  <a:gd name="T11" fmla="*/ 247 h 604"/>
                  <a:gd name="T12" fmla="*/ 375 w 913"/>
                  <a:gd name="T13" fmla="*/ 261 h 604"/>
                  <a:gd name="T14" fmla="*/ 375 w 913"/>
                  <a:gd name="T15" fmla="*/ 261 h 604"/>
                  <a:gd name="T16" fmla="*/ 422 w 913"/>
                  <a:gd name="T17" fmla="*/ 215 h 604"/>
                  <a:gd name="T18" fmla="*/ 416 w 913"/>
                  <a:gd name="T19" fmla="*/ 192 h 604"/>
                  <a:gd name="T20" fmla="*/ 398 w 913"/>
                  <a:gd name="T21" fmla="*/ 147 h 604"/>
                  <a:gd name="T22" fmla="*/ 866 w 913"/>
                  <a:gd name="T23" fmla="*/ 147 h 604"/>
                  <a:gd name="T24" fmla="*/ 866 w 913"/>
                  <a:gd name="T25" fmla="*/ 346 h 604"/>
                  <a:gd name="T26" fmla="*/ 913 w 913"/>
                  <a:gd name="T27" fmla="*/ 346 h 604"/>
                  <a:gd name="T28" fmla="*/ 913 w 913"/>
                  <a:gd name="T29" fmla="*/ 100 h 604"/>
                  <a:gd name="T30" fmla="*/ 375 w 913"/>
                  <a:gd name="T31" fmla="*/ 100 h 604"/>
                  <a:gd name="T32" fmla="*/ 305 w 913"/>
                  <a:gd name="T33" fmla="*/ 10 h 604"/>
                  <a:gd name="T34" fmla="*/ 256 w 913"/>
                  <a:gd name="T35" fmla="*/ 0 h 604"/>
                  <a:gd name="T36" fmla="*/ 204 w 913"/>
                  <a:gd name="T37" fmla="*/ 5 h 604"/>
                  <a:gd name="T38" fmla="*/ 0 w 913"/>
                  <a:gd name="T39" fmla="*/ 64 h 604"/>
                  <a:gd name="T40" fmla="*/ 0 w 913"/>
                  <a:gd name="T41" fmla="*/ 504 h 604"/>
                  <a:gd name="T42" fmla="*/ 305 w 913"/>
                  <a:gd name="T43" fmla="*/ 604 h 604"/>
                  <a:gd name="T44" fmla="*/ 523 w 913"/>
                  <a:gd name="T45" fmla="*/ 604 h 604"/>
                  <a:gd name="T46" fmla="*/ 515 w 913"/>
                  <a:gd name="T47" fmla="*/ 568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913" h="604">
                    <a:moveTo>
                      <a:pt x="515" y="568"/>
                    </a:moveTo>
                    <a:cubicBezTo>
                      <a:pt x="515" y="540"/>
                      <a:pt x="528" y="515"/>
                      <a:pt x="547" y="498"/>
                    </a:cubicBezTo>
                    <a:cubicBezTo>
                      <a:pt x="164" y="498"/>
                      <a:pt x="164" y="498"/>
                      <a:pt x="164" y="498"/>
                    </a:cubicBezTo>
                    <a:cubicBezTo>
                      <a:pt x="164" y="147"/>
                      <a:pt x="164" y="147"/>
                      <a:pt x="164" y="147"/>
                    </a:cubicBezTo>
                    <a:cubicBezTo>
                      <a:pt x="244" y="147"/>
                      <a:pt x="244" y="147"/>
                      <a:pt x="244" y="147"/>
                    </a:cubicBezTo>
                    <a:cubicBezTo>
                      <a:pt x="273" y="176"/>
                      <a:pt x="308" y="213"/>
                      <a:pt x="341" y="247"/>
                    </a:cubicBezTo>
                    <a:cubicBezTo>
                      <a:pt x="350" y="257"/>
                      <a:pt x="362" y="261"/>
                      <a:pt x="375" y="261"/>
                    </a:cubicBezTo>
                    <a:cubicBezTo>
                      <a:pt x="375" y="261"/>
                      <a:pt x="375" y="261"/>
                      <a:pt x="375" y="261"/>
                    </a:cubicBezTo>
                    <a:cubicBezTo>
                      <a:pt x="401" y="261"/>
                      <a:pt x="422" y="241"/>
                      <a:pt x="422" y="215"/>
                    </a:cubicBezTo>
                    <a:cubicBezTo>
                      <a:pt x="422" y="207"/>
                      <a:pt x="420" y="199"/>
                      <a:pt x="416" y="192"/>
                    </a:cubicBezTo>
                    <a:cubicBezTo>
                      <a:pt x="412" y="180"/>
                      <a:pt x="405" y="164"/>
                      <a:pt x="398" y="147"/>
                    </a:cubicBezTo>
                    <a:cubicBezTo>
                      <a:pt x="866" y="147"/>
                      <a:pt x="866" y="147"/>
                      <a:pt x="866" y="147"/>
                    </a:cubicBezTo>
                    <a:cubicBezTo>
                      <a:pt x="866" y="346"/>
                      <a:pt x="866" y="346"/>
                      <a:pt x="866" y="346"/>
                    </a:cubicBezTo>
                    <a:cubicBezTo>
                      <a:pt x="913" y="346"/>
                      <a:pt x="913" y="346"/>
                      <a:pt x="913" y="346"/>
                    </a:cubicBezTo>
                    <a:cubicBezTo>
                      <a:pt x="913" y="100"/>
                      <a:pt x="913" y="100"/>
                      <a:pt x="913" y="100"/>
                    </a:cubicBezTo>
                    <a:cubicBezTo>
                      <a:pt x="375" y="100"/>
                      <a:pt x="375" y="100"/>
                      <a:pt x="375" y="100"/>
                    </a:cubicBezTo>
                    <a:cubicBezTo>
                      <a:pt x="355" y="62"/>
                      <a:pt x="330" y="25"/>
                      <a:pt x="305" y="10"/>
                    </a:cubicBezTo>
                    <a:cubicBezTo>
                      <a:pt x="293" y="3"/>
                      <a:pt x="278" y="0"/>
                      <a:pt x="256" y="0"/>
                    </a:cubicBezTo>
                    <a:cubicBezTo>
                      <a:pt x="232" y="0"/>
                      <a:pt x="207" y="4"/>
                      <a:pt x="204" y="5"/>
                    </a:cubicBezTo>
                    <a:cubicBezTo>
                      <a:pt x="200" y="5"/>
                      <a:pt x="67" y="39"/>
                      <a:pt x="0" y="64"/>
                    </a:cubicBezTo>
                    <a:cubicBezTo>
                      <a:pt x="0" y="504"/>
                      <a:pt x="0" y="504"/>
                      <a:pt x="0" y="504"/>
                    </a:cubicBezTo>
                    <a:cubicBezTo>
                      <a:pt x="56" y="534"/>
                      <a:pt x="198" y="604"/>
                      <a:pt x="305" y="604"/>
                    </a:cubicBezTo>
                    <a:cubicBezTo>
                      <a:pt x="523" y="604"/>
                      <a:pt x="523" y="604"/>
                      <a:pt x="523" y="604"/>
                    </a:cubicBezTo>
                    <a:cubicBezTo>
                      <a:pt x="518" y="593"/>
                      <a:pt x="515" y="581"/>
                      <a:pt x="515" y="568"/>
                    </a:cubicBezTo>
                    <a:close/>
                  </a:path>
                </a:pathLst>
              </a:custGeom>
              <a:solidFill>
                <a:srgbClr val="A2C3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  <p:sp>
          <p:nvSpPr>
            <p:cNvPr id="24" name="도넛 23"/>
            <p:cNvSpPr/>
            <p:nvPr/>
          </p:nvSpPr>
          <p:spPr>
            <a:xfrm>
              <a:off x="3638877" y="3211633"/>
              <a:ext cx="1987223" cy="1987224"/>
            </a:xfrm>
            <a:prstGeom prst="donut">
              <a:avLst>
                <a:gd name="adj" fmla="val 12866"/>
              </a:avLst>
            </a:prstGeom>
            <a:solidFill>
              <a:srgbClr val="FCB811"/>
            </a:solidFill>
            <a:ln>
              <a:noFill/>
            </a:ln>
            <a:effectLst>
              <a:outerShdw blurRad="127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006CB6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419464" y="4233115"/>
              <a:ext cx="196226" cy="224260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pc="-15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accent6">
                      <a:lumMod val="50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￦</a:t>
              </a:r>
              <a:endParaRPr lang="ko-KR" altLang="en-US" spc="-15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299150" y="1911963"/>
              <a:ext cx="882326" cy="342899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400" spc="-8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공직자등 </a:t>
              </a:r>
              <a:endParaRPr lang="ko-KR" altLang="en-US" sz="12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032642" y="1911963"/>
              <a:ext cx="894505" cy="342899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400" spc="-8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배우자</a:t>
              </a:r>
              <a:endParaRPr lang="ko-KR" altLang="en-US" sz="12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endParaRPr>
            </a:p>
          </p:txBody>
        </p:sp>
        <p:sp>
          <p:nvSpPr>
            <p:cNvPr id="28" name="자유형 27"/>
            <p:cNvSpPr/>
            <p:nvPr/>
          </p:nvSpPr>
          <p:spPr>
            <a:xfrm>
              <a:off x="3397250" y="2237888"/>
              <a:ext cx="946150" cy="374650"/>
            </a:xfrm>
            <a:custGeom>
              <a:avLst/>
              <a:gdLst>
                <a:gd name="connsiteX0" fmla="*/ 0 w 946150"/>
                <a:gd name="connsiteY0" fmla="*/ 0 h 374650"/>
                <a:gd name="connsiteX1" fmla="*/ 635000 w 946150"/>
                <a:gd name="connsiteY1" fmla="*/ 0 h 374650"/>
                <a:gd name="connsiteX2" fmla="*/ 946150 w 946150"/>
                <a:gd name="connsiteY2" fmla="*/ 374650 h 374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6150" h="374650">
                  <a:moveTo>
                    <a:pt x="0" y="0"/>
                  </a:moveTo>
                  <a:lnTo>
                    <a:pt x="635000" y="0"/>
                  </a:lnTo>
                  <a:lnTo>
                    <a:pt x="946150" y="374650"/>
                  </a:lnTo>
                </a:path>
              </a:pathLst>
            </a:custGeom>
            <a:noFill/>
            <a:ln>
              <a:solidFill>
                <a:srgbClr val="B9850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자유형 28"/>
            <p:cNvSpPr/>
            <p:nvPr/>
          </p:nvSpPr>
          <p:spPr>
            <a:xfrm flipH="1">
              <a:off x="4780581" y="2237888"/>
              <a:ext cx="1042369" cy="412750"/>
            </a:xfrm>
            <a:custGeom>
              <a:avLst/>
              <a:gdLst>
                <a:gd name="connsiteX0" fmla="*/ 0 w 946150"/>
                <a:gd name="connsiteY0" fmla="*/ 0 h 374650"/>
                <a:gd name="connsiteX1" fmla="*/ 635000 w 946150"/>
                <a:gd name="connsiteY1" fmla="*/ 0 h 374650"/>
                <a:gd name="connsiteX2" fmla="*/ 946150 w 946150"/>
                <a:gd name="connsiteY2" fmla="*/ 374650 h 374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6150" h="374650">
                  <a:moveTo>
                    <a:pt x="0" y="0"/>
                  </a:moveTo>
                  <a:lnTo>
                    <a:pt x="635000" y="0"/>
                  </a:lnTo>
                  <a:lnTo>
                    <a:pt x="946150" y="374650"/>
                  </a:lnTo>
                </a:path>
              </a:pathLst>
            </a:custGeom>
            <a:noFill/>
            <a:ln>
              <a:solidFill>
                <a:srgbClr val="7458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0" name="그룹 26"/>
            <p:cNvGrpSpPr/>
            <p:nvPr/>
          </p:nvGrpSpPr>
          <p:grpSpPr>
            <a:xfrm>
              <a:off x="1065218" y="4352708"/>
              <a:ext cx="1914201" cy="1336670"/>
              <a:chOff x="1065218" y="4575445"/>
              <a:chExt cx="1914201" cy="1336670"/>
            </a:xfrm>
          </p:grpSpPr>
          <p:cxnSp>
            <p:nvCxnSpPr>
              <p:cNvPr id="92" name="직선 연결선 91"/>
              <p:cNvCxnSpPr/>
              <p:nvPr/>
            </p:nvCxnSpPr>
            <p:spPr>
              <a:xfrm>
                <a:off x="2094230" y="5761648"/>
                <a:ext cx="434023" cy="0"/>
              </a:xfrm>
              <a:prstGeom prst="line">
                <a:avLst/>
              </a:prstGeom>
              <a:ln w="31750" cap="rnd">
                <a:solidFill>
                  <a:srgbClr val="A2C32B"/>
                </a:solidFill>
                <a:prstDash val="sysDot"/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TextBox 92"/>
              <p:cNvSpPr txBox="1"/>
              <p:nvPr/>
            </p:nvSpPr>
            <p:spPr>
              <a:xfrm>
                <a:off x="1065218" y="4575445"/>
                <a:ext cx="1914201" cy="809355"/>
              </a:xfrm>
              <a:prstGeom prst="rect">
                <a:avLst/>
              </a:prstGeom>
              <a:noFill/>
            </p:spPr>
            <p:txBody>
              <a:bodyPr wrap="none" rtlCol="0" anchor="t">
                <a:noAutofit/>
              </a:bodyPr>
              <a:lstStyle/>
              <a:p>
                <a:r>
                  <a:rPr lang="ko-KR" altLang="en-US" sz="1400" spc="-80" dirty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직무관련성이 </a:t>
                </a:r>
                <a:r>
                  <a:rPr lang="ko-KR" altLang="en-US" sz="1400" spc="-8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있는</a:t>
                </a:r>
                <a:r>
                  <a:rPr lang="en-US" altLang="ko-KR" sz="1400" spc="-8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/>
                </a:r>
                <a:br>
                  <a:rPr lang="en-US" altLang="ko-KR" sz="1400" spc="-8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</a:br>
                <a:r>
                  <a:rPr lang="ko-KR" altLang="en-US" sz="1400" spc="-8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금품 등 </a:t>
                </a:r>
                <a:r>
                  <a:rPr lang="ko-KR" altLang="en-US" sz="1400" spc="-80" dirty="0" err="1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수수시</a:t>
                </a:r>
                <a:r>
                  <a:rPr lang="en-US" altLang="ko-KR" sz="1400" spc="-8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/>
                </a:r>
                <a:br>
                  <a:rPr lang="en-US" altLang="ko-KR" sz="1400" spc="-8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</a:br>
                <a:r>
                  <a:rPr lang="ko-KR" altLang="en-US" sz="1600" spc="-8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수수금액의</a:t>
                </a:r>
                <a:r>
                  <a:rPr lang="en-US" altLang="ko-KR" sz="1600" spc="-8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/>
                </a:r>
                <a:br>
                  <a:rPr lang="en-US" altLang="ko-KR" sz="1600" spc="-8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</a:br>
                <a:r>
                  <a:rPr lang="en-US" altLang="ko-KR" sz="1600" spc="-80" dirty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2~5</a:t>
                </a:r>
                <a:r>
                  <a:rPr lang="ko-KR" altLang="en-US" sz="1600" spc="-80" dirty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배 과태료 </a:t>
                </a:r>
                <a:r>
                  <a:rPr lang="ko-KR" altLang="en-US" sz="1600" spc="-8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부과 </a:t>
                </a:r>
                <a:endParaRPr lang="ko-KR" altLang="en-US" sz="16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5C46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endParaRPr>
              </a:p>
            </p:txBody>
          </p:sp>
          <p:grpSp>
            <p:nvGrpSpPr>
              <p:cNvPr id="12" name="그룹 125"/>
              <p:cNvGrpSpPr/>
              <p:nvPr/>
            </p:nvGrpSpPr>
            <p:grpSpPr>
              <a:xfrm>
                <a:off x="1151511" y="5623171"/>
                <a:ext cx="448690" cy="288944"/>
                <a:chOff x="3402974" y="5205999"/>
                <a:chExt cx="898284" cy="578469"/>
              </a:xfrm>
              <a:solidFill>
                <a:srgbClr val="98B628"/>
              </a:solidFill>
            </p:grpSpPr>
            <p:sp>
              <p:nvSpPr>
                <p:cNvPr id="100" name="Freeform 5"/>
                <p:cNvSpPr>
                  <a:spLocks/>
                </p:cNvSpPr>
                <p:nvPr/>
              </p:nvSpPr>
              <p:spPr bwMode="auto">
                <a:xfrm>
                  <a:off x="3402974" y="5388204"/>
                  <a:ext cx="898284" cy="309621"/>
                </a:xfrm>
                <a:custGeom>
                  <a:avLst/>
                  <a:gdLst>
                    <a:gd name="T0" fmla="*/ 234 w 705"/>
                    <a:gd name="T1" fmla="*/ 227 h 243"/>
                    <a:gd name="T2" fmla="*/ 17 w 705"/>
                    <a:gd name="T3" fmla="*/ 118 h 243"/>
                    <a:gd name="T4" fmla="*/ 0 w 705"/>
                    <a:gd name="T5" fmla="*/ 125 h 243"/>
                    <a:gd name="T6" fmla="*/ 234 w 705"/>
                    <a:gd name="T7" fmla="*/ 243 h 243"/>
                    <a:gd name="T8" fmla="*/ 705 w 705"/>
                    <a:gd name="T9" fmla="*/ 9 h 243"/>
                    <a:gd name="T10" fmla="*/ 688 w 705"/>
                    <a:gd name="T11" fmla="*/ 0 h 243"/>
                    <a:gd name="T12" fmla="*/ 234 w 705"/>
                    <a:gd name="T13" fmla="*/ 227 h 2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3">
                      <a:moveTo>
                        <a:pt x="234" y="227"/>
                      </a:moveTo>
                      <a:lnTo>
                        <a:pt x="17" y="118"/>
                      </a:lnTo>
                      <a:lnTo>
                        <a:pt x="0" y="125"/>
                      </a:lnTo>
                      <a:lnTo>
                        <a:pt x="234" y="243"/>
                      </a:lnTo>
                      <a:lnTo>
                        <a:pt x="705" y="9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101" name="Freeform 6"/>
                <p:cNvSpPr>
                  <a:spLocks/>
                </p:cNvSpPr>
                <p:nvPr/>
              </p:nvSpPr>
              <p:spPr bwMode="auto">
                <a:xfrm>
                  <a:off x="3402974" y="5430251"/>
                  <a:ext cx="898284" cy="310895"/>
                </a:xfrm>
                <a:custGeom>
                  <a:avLst/>
                  <a:gdLst>
                    <a:gd name="T0" fmla="*/ 234 w 705"/>
                    <a:gd name="T1" fmla="*/ 227 h 244"/>
                    <a:gd name="T2" fmla="*/ 17 w 705"/>
                    <a:gd name="T3" fmla="*/ 119 h 244"/>
                    <a:gd name="T4" fmla="*/ 0 w 705"/>
                    <a:gd name="T5" fmla="*/ 126 h 244"/>
                    <a:gd name="T6" fmla="*/ 234 w 705"/>
                    <a:gd name="T7" fmla="*/ 244 h 244"/>
                    <a:gd name="T8" fmla="*/ 705 w 705"/>
                    <a:gd name="T9" fmla="*/ 10 h 244"/>
                    <a:gd name="T10" fmla="*/ 688 w 705"/>
                    <a:gd name="T11" fmla="*/ 0 h 244"/>
                    <a:gd name="T12" fmla="*/ 234 w 705"/>
                    <a:gd name="T13" fmla="*/ 227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4">
                      <a:moveTo>
                        <a:pt x="234" y="227"/>
                      </a:moveTo>
                      <a:lnTo>
                        <a:pt x="17" y="119"/>
                      </a:lnTo>
                      <a:lnTo>
                        <a:pt x="0" y="126"/>
                      </a:lnTo>
                      <a:lnTo>
                        <a:pt x="234" y="244"/>
                      </a:lnTo>
                      <a:lnTo>
                        <a:pt x="705" y="10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102" name="Freeform 7"/>
                <p:cNvSpPr>
                  <a:spLocks/>
                </p:cNvSpPr>
                <p:nvPr/>
              </p:nvSpPr>
              <p:spPr bwMode="auto">
                <a:xfrm>
                  <a:off x="3402974" y="5473573"/>
                  <a:ext cx="898284" cy="310895"/>
                </a:xfrm>
                <a:custGeom>
                  <a:avLst/>
                  <a:gdLst>
                    <a:gd name="T0" fmla="*/ 234 w 705"/>
                    <a:gd name="T1" fmla="*/ 227 h 244"/>
                    <a:gd name="T2" fmla="*/ 17 w 705"/>
                    <a:gd name="T3" fmla="*/ 118 h 244"/>
                    <a:gd name="T4" fmla="*/ 0 w 705"/>
                    <a:gd name="T5" fmla="*/ 126 h 244"/>
                    <a:gd name="T6" fmla="*/ 234 w 705"/>
                    <a:gd name="T7" fmla="*/ 244 h 244"/>
                    <a:gd name="T8" fmla="*/ 705 w 705"/>
                    <a:gd name="T9" fmla="*/ 8 h 244"/>
                    <a:gd name="T10" fmla="*/ 688 w 705"/>
                    <a:gd name="T11" fmla="*/ 0 h 244"/>
                    <a:gd name="T12" fmla="*/ 234 w 705"/>
                    <a:gd name="T13" fmla="*/ 227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4">
                      <a:moveTo>
                        <a:pt x="234" y="227"/>
                      </a:moveTo>
                      <a:lnTo>
                        <a:pt x="17" y="118"/>
                      </a:lnTo>
                      <a:lnTo>
                        <a:pt x="0" y="126"/>
                      </a:lnTo>
                      <a:lnTo>
                        <a:pt x="234" y="244"/>
                      </a:lnTo>
                      <a:lnTo>
                        <a:pt x="705" y="8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103" name="Freeform 8"/>
                <p:cNvSpPr>
                  <a:spLocks noEditPoints="1"/>
                </p:cNvSpPr>
                <p:nvPr/>
              </p:nvSpPr>
              <p:spPr bwMode="auto">
                <a:xfrm>
                  <a:off x="3402974" y="5205999"/>
                  <a:ext cx="898284" cy="449779"/>
                </a:xfrm>
                <a:custGeom>
                  <a:avLst/>
                  <a:gdLst>
                    <a:gd name="T0" fmla="*/ 471 w 705"/>
                    <a:gd name="T1" fmla="*/ 0 h 353"/>
                    <a:gd name="T2" fmla="*/ 0 w 705"/>
                    <a:gd name="T3" fmla="*/ 236 h 353"/>
                    <a:gd name="T4" fmla="*/ 234 w 705"/>
                    <a:gd name="T5" fmla="*/ 353 h 353"/>
                    <a:gd name="T6" fmla="*/ 705 w 705"/>
                    <a:gd name="T7" fmla="*/ 118 h 353"/>
                    <a:gd name="T8" fmla="*/ 471 w 705"/>
                    <a:gd name="T9" fmla="*/ 0 h 353"/>
                    <a:gd name="T10" fmla="*/ 411 w 705"/>
                    <a:gd name="T11" fmla="*/ 206 h 353"/>
                    <a:gd name="T12" fmla="*/ 411 w 705"/>
                    <a:gd name="T13" fmla="*/ 206 h 353"/>
                    <a:gd name="T14" fmla="*/ 398 w 705"/>
                    <a:gd name="T15" fmla="*/ 212 h 353"/>
                    <a:gd name="T16" fmla="*/ 384 w 705"/>
                    <a:gd name="T17" fmla="*/ 216 h 353"/>
                    <a:gd name="T18" fmla="*/ 368 w 705"/>
                    <a:gd name="T19" fmla="*/ 218 h 353"/>
                    <a:gd name="T20" fmla="*/ 353 w 705"/>
                    <a:gd name="T21" fmla="*/ 219 h 353"/>
                    <a:gd name="T22" fmla="*/ 338 w 705"/>
                    <a:gd name="T23" fmla="*/ 218 h 353"/>
                    <a:gd name="T24" fmla="*/ 321 w 705"/>
                    <a:gd name="T25" fmla="*/ 216 h 353"/>
                    <a:gd name="T26" fmla="*/ 308 w 705"/>
                    <a:gd name="T27" fmla="*/ 212 h 353"/>
                    <a:gd name="T28" fmla="*/ 294 w 705"/>
                    <a:gd name="T29" fmla="*/ 206 h 353"/>
                    <a:gd name="T30" fmla="*/ 294 w 705"/>
                    <a:gd name="T31" fmla="*/ 206 h 353"/>
                    <a:gd name="T32" fmla="*/ 283 w 705"/>
                    <a:gd name="T33" fmla="*/ 201 h 353"/>
                    <a:gd name="T34" fmla="*/ 276 w 705"/>
                    <a:gd name="T35" fmla="*/ 193 h 353"/>
                    <a:gd name="T36" fmla="*/ 270 w 705"/>
                    <a:gd name="T37" fmla="*/ 186 h 353"/>
                    <a:gd name="T38" fmla="*/ 270 w 705"/>
                    <a:gd name="T39" fmla="*/ 176 h 353"/>
                    <a:gd name="T40" fmla="*/ 270 w 705"/>
                    <a:gd name="T41" fmla="*/ 169 h 353"/>
                    <a:gd name="T42" fmla="*/ 276 w 705"/>
                    <a:gd name="T43" fmla="*/ 161 h 353"/>
                    <a:gd name="T44" fmla="*/ 283 w 705"/>
                    <a:gd name="T45" fmla="*/ 154 h 353"/>
                    <a:gd name="T46" fmla="*/ 294 w 705"/>
                    <a:gd name="T47" fmla="*/ 148 h 353"/>
                    <a:gd name="T48" fmla="*/ 294 w 705"/>
                    <a:gd name="T49" fmla="*/ 148 h 353"/>
                    <a:gd name="T50" fmla="*/ 308 w 705"/>
                    <a:gd name="T51" fmla="*/ 143 h 353"/>
                    <a:gd name="T52" fmla="*/ 321 w 705"/>
                    <a:gd name="T53" fmla="*/ 139 h 353"/>
                    <a:gd name="T54" fmla="*/ 338 w 705"/>
                    <a:gd name="T55" fmla="*/ 137 h 353"/>
                    <a:gd name="T56" fmla="*/ 353 w 705"/>
                    <a:gd name="T57" fmla="*/ 135 h 353"/>
                    <a:gd name="T58" fmla="*/ 368 w 705"/>
                    <a:gd name="T59" fmla="*/ 137 h 353"/>
                    <a:gd name="T60" fmla="*/ 384 w 705"/>
                    <a:gd name="T61" fmla="*/ 139 h 353"/>
                    <a:gd name="T62" fmla="*/ 398 w 705"/>
                    <a:gd name="T63" fmla="*/ 143 h 353"/>
                    <a:gd name="T64" fmla="*/ 411 w 705"/>
                    <a:gd name="T65" fmla="*/ 148 h 353"/>
                    <a:gd name="T66" fmla="*/ 411 w 705"/>
                    <a:gd name="T67" fmla="*/ 148 h 353"/>
                    <a:gd name="T68" fmla="*/ 422 w 705"/>
                    <a:gd name="T69" fmla="*/ 154 h 353"/>
                    <a:gd name="T70" fmla="*/ 429 w 705"/>
                    <a:gd name="T71" fmla="*/ 161 h 353"/>
                    <a:gd name="T72" fmla="*/ 435 w 705"/>
                    <a:gd name="T73" fmla="*/ 169 h 353"/>
                    <a:gd name="T74" fmla="*/ 435 w 705"/>
                    <a:gd name="T75" fmla="*/ 176 h 353"/>
                    <a:gd name="T76" fmla="*/ 435 w 705"/>
                    <a:gd name="T77" fmla="*/ 186 h 353"/>
                    <a:gd name="T78" fmla="*/ 429 w 705"/>
                    <a:gd name="T79" fmla="*/ 193 h 353"/>
                    <a:gd name="T80" fmla="*/ 422 w 705"/>
                    <a:gd name="T81" fmla="*/ 201 h 353"/>
                    <a:gd name="T82" fmla="*/ 411 w 705"/>
                    <a:gd name="T83" fmla="*/ 206 h 353"/>
                    <a:gd name="T84" fmla="*/ 411 w 705"/>
                    <a:gd name="T85" fmla="*/ 206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705" h="353">
                      <a:moveTo>
                        <a:pt x="471" y="0"/>
                      </a:moveTo>
                      <a:lnTo>
                        <a:pt x="0" y="236"/>
                      </a:lnTo>
                      <a:lnTo>
                        <a:pt x="234" y="353"/>
                      </a:lnTo>
                      <a:lnTo>
                        <a:pt x="705" y="118"/>
                      </a:lnTo>
                      <a:lnTo>
                        <a:pt x="471" y="0"/>
                      </a:lnTo>
                      <a:close/>
                      <a:moveTo>
                        <a:pt x="411" y="206"/>
                      </a:moveTo>
                      <a:lnTo>
                        <a:pt x="411" y="206"/>
                      </a:lnTo>
                      <a:lnTo>
                        <a:pt x="398" y="212"/>
                      </a:lnTo>
                      <a:lnTo>
                        <a:pt x="384" y="216"/>
                      </a:lnTo>
                      <a:lnTo>
                        <a:pt x="368" y="218"/>
                      </a:lnTo>
                      <a:lnTo>
                        <a:pt x="353" y="219"/>
                      </a:lnTo>
                      <a:lnTo>
                        <a:pt x="338" y="218"/>
                      </a:lnTo>
                      <a:lnTo>
                        <a:pt x="321" y="216"/>
                      </a:lnTo>
                      <a:lnTo>
                        <a:pt x="308" y="212"/>
                      </a:lnTo>
                      <a:lnTo>
                        <a:pt x="294" y="206"/>
                      </a:lnTo>
                      <a:lnTo>
                        <a:pt x="294" y="206"/>
                      </a:lnTo>
                      <a:lnTo>
                        <a:pt x="283" y="201"/>
                      </a:lnTo>
                      <a:lnTo>
                        <a:pt x="276" y="193"/>
                      </a:lnTo>
                      <a:lnTo>
                        <a:pt x="270" y="186"/>
                      </a:lnTo>
                      <a:lnTo>
                        <a:pt x="270" y="176"/>
                      </a:lnTo>
                      <a:lnTo>
                        <a:pt x="270" y="169"/>
                      </a:lnTo>
                      <a:lnTo>
                        <a:pt x="276" y="161"/>
                      </a:lnTo>
                      <a:lnTo>
                        <a:pt x="283" y="154"/>
                      </a:lnTo>
                      <a:lnTo>
                        <a:pt x="294" y="148"/>
                      </a:lnTo>
                      <a:lnTo>
                        <a:pt x="294" y="148"/>
                      </a:lnTo>
                      <a:lnTo>
                        <a:pt x="308" y="143"/>
                      </a:lnTo>
                      <a:lnTo>
                        <a:pt x="321" y="139"/>
                      </a:lnTo>
                      <a:lnTo>
                        <a:pt x="338" y="137"/>
                      </a:lnTo>
                      <a:lnTo>
                        <a:pt x="353" y="135"/>
                      </a:lnTo>
                      <a:lnTo>
                        <a:pt x="368" y="137"/>
                      </a:lnTo>
                      <a:lnTo>
                        <a:pt x="384" y="139"/>
                      </a:lnTo>
                      <a:lnTo>
                        <a:pt x="398" y="143"/>
                      </a:lnTo>
                      <a:lnTo>
                        <a:pt x="411" y="148"/>
                      </a:lnTo>
                      <a:lnTo>
                        <a:pt x="411" y="148"/>
                      </a:lnTo>
                      <a:lnTo>
                        <a:pt x="422" y="154"/>
                      </a:lnTo>
                      <a:lnTo>
                        <a:pt x="429" y="161"/>
                      </a:lnTo>
                      <a:lnTo>
                        <a:pt x="435" y="169"/>
                      </a:lnTo>
                      <a:lnTo>
                        <a:pt x="435" y="176"/>
                      </a:lnTo>
                      <a:lnTo>
                        <a:pt x="435" y="186"/>
                      </a:lnTo>
                      <a:lnTo>
                        <a:pt x="429" y="193"/>
                      </a:lnTo>
                      <a:lnTo>
                        <a:pt x="422" y="201"/>
                      </a:lnTo>
                      <a:lnTo>
                        <a:pt x="411" y="206"/>
                      </a:lnTo>
                      <a:lnTo>
                        <a:pt x="411" y="20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</p:grpSp>
          <p:grpSp>
            <p:nvGrpSpPr>
              <p:cNvPr id="16" name="그룹 130"/>
              <p:cNvGrpSpPr/>
              <p:nvPr/>
            </p:nvGrpSpPr>
            <p:grpSpPr>
              <a:xfrm>
                <a:off x="1517271" y="5623171"/>
                <a:ext cx="448690" cy="288944"/>
                <a:chOff x="3402974" y="5205999"/>
                <a:chExt cx="898284" cy="578469"/>
              </a:xfrm>
              <a:solidFill>
                <a:srgbClr val="98B628"/>
              </a:solidFill>
            </p:grpSpPr>
            <p:sp>
              <p:nvSpPr>
                <p:cNvPr id="96" name="Freeform 5"/>
                <p:cNvSpPr>
                  <a:spLocks/>
                </p:cNvSpPr>
                <p:nvPr/>
              </p:nvSpPr>
              <p:spPr bwMode="auto">
                <a:xfrm>
                  <a:off x="3402974" y="5388204"/>
                  <a:ext cx="898284" cy="309621"/>
                </a:xfrm>
                <a:custGeom>
                  <a:avLst/>
                  <a:gdLst>
                    <a:gd name="T0" fmla="*/ 234 w 705"/>
                    <a:gd name="T1" fmla="*/ 227 h 243"/>
                    <a:gd name="T2" fmla="*/ 17 w 705"/>
                    <a:gd name="T3" fmla="*/ 118 h 243"/>
                    <a:gd name="T4" fmla="*/ 0 w 705"/>
                    <a:gd name="T5" fmla="*/ 125 h 243"/>
                    <a:gd name="T6" fmla="*/ 234 w 705"/>
                    <a:gd name="T7" fmla="*/ 243 h 243"/>
                    <a:gd name="T8" fmla="*/ 705 w 705"/>
                    <a:gd name="T9" fmla="*/ 9 h 243"/>
                    <a:gd name="T10" fmla="*/ 688 w 705"/>
                    <a:gd name="T11" fmla="*/ 0 h 243"/>
                    <a:gd name="T12" fmla="*/ 234 w 705"/>
                    <a:gd name="T13" fmla="*/ 227 h 2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3">
                      <a:moveTo>
                        <a:pt x="234" y="227"/>
                      </a:moveTo>
                      <a:lnTo>
                        <a:pt x="17" y="118"/>
                      </a:lnTo>
                      <a:lnTo>
                        <a:pt x="0" y="125"/>
                      </a:lnTo>
                      <a:lnTo>
                        <a:pt x="234" y="243"/>
                      </a:lnTo>
                      <a:lnTo>
                        <a:pt x="705" y="9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97" name="Freeform 6"/>
                <p:cNvSpPr>
                  <a:spLocks/>
                </p:cNvSpPr>
                <p:nvPr/>
              </p:nvSpPr>
              <p:spPr bwMode="auto">
                <a:xfrm>
                  <a:off x="3402974" y="5430251"/>
                  <a:ext cx="898284" cy="310895"/>
                </a:xfrm>
                <a:custGeom>
                  <a:avLst/>
                  <a:gdLst>
                    <a:gd name="T0" fmla="*/ 234 w 705"/>
                    <a:gd name="T1" fmla="*/ 227 h 244"/>
                    <a:gd name="T2" fmla="*/ 17 w 705"/>
                    <a:gd name="T3" fmla="*/ 119 h 244"/>
                    <a:gd name="T4" fmla="*/ 0 w 705"/>
                    <a:gd name="T5" fmla="*/ 126 h 244"/>
                    <a:gd name="T6" fmla="*/ 234 w 705"/>
                    <a:gd name="T7" fmla="*/ 244 h 244"/>
                    <a:gd name="T8" fmla="*/ 705 w 705"/>
                    <a:gd name="T9" fmla="*/ 10 h 244"/>
                    <a:gd name="T10" fmla="*/ 688 w 705"/>
                    <a:gd name="T11" fmla="*/ 0 h 244"/>
                    <a:gd name="T12" fmla="*/ 234 w 705"/>
                    <a:gd name="T13" fmla="*/ 227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4">
                      <a:moveTo>
                        <a:pt x="234" y="227"/>
                      </a:moveTo>
                      <a:lnTo>
                        <a:pt x="17" y="119"/>
                      </a:lnTo>
                      <a:lnTo>
                        <a:pt x="0" y="126"/>
                      </a:lnTo>
                      <a:lnTo>
                        <a:pt x="234" y="244"/>
                      </a:lnTo>
                      <a:lnTo>
                        <a:pt x="705" y="10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98" name="Freeform 7"/>
                <p:cNvSpPr>
                  <a:spLocks/>
                </p:cNvSpPr>
                <p:nvPr/>
              </p:nvSpPr>
              <p:spPr bwMode="auto">
                <a:xfrm>
                  <a:off x="3402974" y="5473573"/>
                  <a:ext cx="898284" cy="310895"/>
                </a:xfrm>
                <a:custGeom>
                  <a:avLst/>
                  <a:gdLst>
                    <a:gd name="T0" fmla="*/ 234 w 705"/>
                    <a:gd name="T1" fmla="*/ 227 h 244"/>
                    <a:gd name="T2" fmla="*/ 17 w 705"/>
                    <a:gd name="T3" fmla="*/ 118 h 244"/>
                    <a:gd name="T4" fmla="*/ 0 w 705"/>
                    <a:gd name="T5" fmla="*/ 126 h 244"/>
                    <a:gd name="T6" fmla="*/ 234 w 705"/>
                    <a:gd name="T7" fmla="*/ 244 h 244"/>
                    <a:gd name="T8" fmla="*/ 705 w 705"/>
                    <a:gd name="T9" fmla="*/ 8 h 244"/>
                    <a:gd name="T10" fmla="*/ 688 w 705"/>
                    <a:gd name="T11" fmla="*/ 0 h 244"/>
                    <a:gd name="T12" fmla="*/ 234 w 705"/>
                    <a:gd name="T13" fmla="*/ 227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4">
                      <a:moveTo>
                        <a:pt x="234" y="227"/>
                      </a:moveTo>
                      <a:lnTo>
                        <a:pt x="17" y="118"/>
                      </a:lnTo>
                      <a:lnTo>
                        <a:pt x="0" y="126"/>
                      </a:lnTo>
                      <a:lnTo>
                        <a:pt x="234" y="244"/>
                      </a:lnTo>
                      <a:lnTo>
                        <a:pt x="705" y="8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99" name="Freeform 8"/>
                <p:cNvSpPr>
                  <a:spLocks noEditPoints="1"/>
                </p:cNvSpPr>
                <p:nvPr/>
              </p:nvSpPr>
              <p:spPr bwMode="auto">
                <a:xfrm>
                  <a:off x="3402974" y="5205999"/>
                  <a:ext cx="898284" cy="449779"/>
                </a:xfrm>
                <a:custGeom>
                  <a:avLst/>
                  <a:gdLst>
                    <a:gd name="T0" fmla="*/ 471 w 705"/>
                    <a:gd name="T1" fmla="*/ 0 h 353"/>
                    <a:gd name="T2" fmla="*/ 0 w 705"/>
                    <a:gd name="T3" fmla="*/ 236 h 353"/>
                    <a:gd name="T4" fmla="*/ 234 w 705"/>
                    <a:gd name="T5" fmla="*/ 353 h 353"/>
                    <a:gd name="T6" fmla="*/ 705 w 705"/>
                    <a:gd name="T7" fmla="*/ 118 h 353"/>
                    <a:gd name="T8" fmla="*/ 471 w 705"/>
                    <a:gd name="T9" fmla="*/ 0 h 353"/>
                    <a:gd name="T10" fmla="*/ 411 w 705"/>
                    <a:gd name="T11" fmla="*/ 206 h 353"/>
                    <a:gd name="T12" fmla="*/ 411 w 705"/>
                    <a:gd name="T13" fmla="*/ 206 h 353"/>
                    <a:gd name="T14" fmla="*/ 398 w 705"/>
                    <a:gd name="T15" fmla="*/ 212 h 353"/>
                    <a:gd name="T16" fmla="*/ 384 w 705"/>
                    <a:gd name="T17" fmla="*/ 216 h 353"/>
                    <a:gd name="T18" fmla="*/ 368 w 705"/>
                    <a:gd name="T19" fmla="*/ 218 h 353"/>
                    <a:gd name="T20" fmla="*/ 353 w 705"/>
                    <a:gd name="T21" fmla="*/ 219 h 353"/>
                    <a:gd name="T22" fmla="*/ 338 w 705"/>
                    <a:gd name="T23" fmla="*/ 218 h 353"/>
                    <a:gd name="T24" fmla="*/ 321 w 705"/>
                    <a:gd name="T25" fmla="*/ 216 h 353"/>
                    <a:gd name="T26" fmla="*/ 308 w 705"/>
                    <a:gd name="T27" fmla="*/ 212 h 353"/>
                    <a:gd name="T28" fmla="*/ 294 w 705"/>
                    <a:gd name="T29" fmla="*/ 206 h 353"/>
                    <a:gd name="T30" fmla="*/ 294 w 705"/>
                    <a:gd name="T31" fmla="*/ 206 h 353"/>
                    <a:gd name="T32" fmla="*/ 283 w 705"/>
                    <a:gd name="T33" fmla="*/ 201 h 353"/>
                    <a:gd name="T34" fmla="*/ 276 w 705"/>
                    <a:gd name="T35" fmla="*/ 193 h 353"/>
                    <a:gd name="T36" fmla="*/ 270 w 705"/>
                    <a:gd name="T37" fmla="*/ 186 h 353"/>
                    <a:gd name="T38" fmla="*/ 270 w 705"/>
                    <a:gd name="T39" fmla="*/ 176 h 353"/>
                    <a:gd name="T40" fmla="*/ 270 w 705"/>
                    <a:gd name="T41" fmla="*/ 169 h 353"/>
                    <a:gd name="T42" fmla="*/ 276 w 705"/>
                    <a:gd name="T43" fmla="*/ 161 h 353"/>
                    <a:gd name="T44" fmla="*/ 283 w 705"/>
                    <a:gd name="T45" fmla="*/ 154 h 353"/>
                    <a:gd name="T46" fmla="*/ 294 w 705"/>
                    <a:gd name="T47" fmla="*/ 148 h 353"/>
                    <a:gd name="T48" fmla="*/ 294 w 705"/>
                    <a:gd name="T49" fmla="*/ 148 h 353"/>
                    <a:gd name="T50" fmla="*/ 308 w 705"/>
                    <a:gd name="T51" fmla="*/ 143 h 353"/>
                    <a:gd name="T52" fmla="*/ 321 w 705"/>
                    <a:gd name="T53" fmla="*/ 139 h 353"/>
                    <a:gd name="T54" fmla="*/ 338 w 705"/>
                    <a:gd name="T55" fmla="*/ 137 h 353"/>
                    <a:gd name="T56" fmla="*/ 353 w 705"/>
                    <a:gd name="T57" fmla="*/ 135 h 353"/>
                    <a:gd name="T58" fmla="*/ 368 w 705"/>
                    <a:gd name="T59" fmla="*/ 137 h 353"/>
                    <a:gd name="T60" fmla="*/ 384 w 705"/>
                    <a:gd name="T61" fmla="*/ 139 h 353"/>
                    <a:gd name="T62" fmla="*/ 398 w 705"/>
                    <a:gd name="T63" fmla="*/ 143 h 353"/>
                    <a:gd name="T64" fmla="*/ 411 w 705"/>
                    <a:gd name="T65" fmla="*/ 148 h 353"/>
                    <a:gd name="T66" fmla="*/ 411 w 705"/>
                    <a:gd name="T67" fmla="*/ 148 h 353"/>
                    <a:gd name="T68" fmla="*/ 422 w 705"/>
                    <a:gd name="T69" fmla="*/ 154 h 353"/>
                    <a:gd name="T70" fmla="*/ 429 w 705"/>
                    <a:gd name="T71" fmla="*/ 161 h 353"/>
                    <a:gd name="T72" fmla="*/ 435 w 705"/>
                    <a:gd name="T73" fmla="*/ 169 h 353"/>
                    <a:gd name="T74" fmla="*/ 435 w 705"/>
                    <a:gd name="T75" fmla="*/ 176 h 353"/>
                    <a:gd name="T76" fmla="*/ 435 w 705"/>
                    <a:gd name="T77" fmla="*/ 186 h 353"/>
                    <a:gd name="T78" fmla="*/ 429 w 705"/>
                    <a:gd name="T79" fmla="*/ 193 h 353"/>
                    <a:gd name="T80" fmla="*/ 422 w 705"/>
                    <a:gd name="T81" fmla="*/ 201 h 353"/>
                    <a:gd name="T82" fmla="*/ 411 w 705"/>
                    <a:gd name="T83" fmla="*/ 206 h 353"/>
                    <a:gd name="T84" fmla="*/ 411 w 705"/>
                    <a:gd name="T85" fmla="*/ 206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705" h="353">
                      <a:moveTo>
                        <a:pt x="471" y="0"/>
                      </a:moveTo>
                      <a:lnTo>
                        <a:pt x="0" y="236"/>
                      </a:lnTo>
                      <a:lnTo>
                        <a:pt x="234" y="353"/>
                      </a:lnTo>
                      <a:lnTo>
                        <a:pt x="705" y="118"/>
                      </a:lnTo>
                      <a:lnTo>
                        <a:pt x="471" y="0"/>
                      </a:lnTo>
                      <a:close/>
                      <a:moveTo>
                        <a:pt x="411" y="206"/>
                      </a:moveTo>
                      <a:lnTo>
                        <a:pt x="411" y="206"/>
                      </a:lnTo>
                      <a:lnTo>
                        <a:pt x="398" y="212"/>
                      </a:lnTo>
                      <a:lnTo>
                        <a:pt x="384" y="216"/>
                      </a:lnTo>
                      <a:lnTo>
                        <a:pt x="368" y="218"/>
                      </a:lnTo>
                      <a:lnTo>
                        <a:pt x="353" y="219"/>
                      </a:lnTo>
                      <a:lnTo>
                        <a:pt x="338" y="218"/>
                      </a:lnTo>
                      <a:lnTo>
                        <a:pt x="321" y="216"/>
                      </a:lnTo>
                      <a:lnTo>
                        <a:pt x="308" y="212"/>
                      </a:lnTo>
                      <a:lnTo>
                        <a:pt x="294" y="206"/>
                      </a:lnTo>
                      <a:lnTo>
                        <a:pt x="294" y="206"/>
                      </a:lnTo>
                      <a:lnTo>
                        <a:pt x="283" y="201"/>
                      </a:lnTo>
                      <a:lnTo>
                        <a:pt x="276" y="193"/>
                      </a:lnTo>
                      <a:lnTo>
                        <a:pt x="270" y="186"/>
                      </a:lnTo>
                      <a:lnTo>
                        <a:pt x="270" y="176"/>
                      </a:lnTo>
                      <a:lnTo>
                        <a:pt x="270" y="169"/>
                      </a:lnTo>
                      <a:lnTo>
                        <a:pt x="276" y="161"/>
                      </a:lnTo>
                      <a:lnTo>
                        <a:pt x="283" y="154"/>
                      </a:lnTo>
                      <a:lnTo>
                        <a:pt x="294" y="148"/>
                      </a:lnTo>
                      <a:lnTo>
                        <a:pt x="294" y="148"/>
                      </a:lnTo>
                      <a:lnTo>
                        <a:pt x="308" y="143"/>
                      </a:lnTo>
                      <a:lnTo>
                        <a:pt x="321" y="139"/>
                      </a:lnTo>
                      <a:lnTo>
                        <a:pt x="338" y="137"/>
                      </a:lnTo>
                      <a:lnTo>
                        <a:pt x="353" y="135"/>
                      </a:lnTo>
                      <a:lnTo>
                        <a:pt x="368" y="137"/>
                      </a:lnTo>
                      <a:lnTo>
                        <a:pt x="384" y="139"/>
                      </a:lnTo>
                      <a:lnTo>
                        <a:pt x="398" y="143"/>
                      </a:lnTo>
                      <a:lnTo>
                        <a:pt x="411" y="148"/>
                      </a:lnTo>
                      <a:lnTo>
                        <a:pt x="411" y="148"/>
                      </a:lnTo>
                      <a:lnTo>
                        <a:pt x="422" y="154"/>
                      </a:lnTo>
                      <a:lnTo>
                        <a:pt x="429" y="161"/>
                      </a:lnTo>
                      <a:lnTo>
                        <a:pt x="435" y="169"/>
                      </a:lnTo>
                      <a:lnTo>
                        <a:pt x="435" y="176"/>
                      </a:lnTo>
                      <a:lnTo>
                        <a:pt x="435" y="186"/>
                      </a:lnTo>
                      <a:lnTo>
                        <a:pt x="429" y="193"/>
                      </a:lnTo>
                      <a:lnTo>
                        <a:pt x="422" y="201"/>
                      </a:lnTo>
                      <a:lnTo>
                        <a:pt x="411" y="206"/>
                      </a:lnTo>
                      <a:lnTo>
                        <a:pt x="411" y="20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</p:grpSp>
        </p:grpSp>
        <p:sp>
          <p:nvSpPr>
            <p:cNvPr id="31" name="TextBox 30"/>
            <p:cNvSpPr txBox="1"/>
            <p:nvPr/>
          </p:nvSpPr>
          <p:spPr>
            <a:xfrm>
              <a:off x="4228256" y="3650179"/>
              <a:ext cx="802116" cy="212914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altLang="ko-KR" sz="1400" spc="-8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5C46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100 </a:t>
              </a:r>
              <a:r>
                <a:rPr lang="ko-KR" altLang="en-US" sz="1400" spc="-8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5C46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만원 기준</a:t>
              </a:r>
              <a:endParaRPr lang="ko-KR" altLang="en-US" sz="12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5C460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32" name="타원 31"/>
            <p:cNvSpPr/>
            <p:nvPr/>
          </p:nvSpPr>
          <p:spPr>
            <a:xfrm>
              <a:off x="1193800" y="3881903"/>
              <a:ext cx="1524000" cy="118110"/>
            </a:xfrm>
            <a:prstGeom prst="ellipse">
              <a:avLst/>
            </a:prstGeom>
            <a:solidFill>
              <a:srgbClr val="745800">
                <a:alpha val="3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137419" y="2231919"/>
              <a:ext cx="896670" cy="436182"/>
            </a:xfrm>
            <a:prstGeom prst="rect">
              <a:avLst/>
            </a:prstGeom>
            <a:noFill/>
          </p:spPr>
          <p:txBody>
            <a:bodyPr wrap="none" rtlCol="0" anchor="t">
              <a:noAutofit/>
            </a:bodyPr>
            <a:lstStyle/>
            <a:p>
              <a:r>
                <a:rPr lang="ko-KR" altLang="en-US" sz="1100" spc="-8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직무관련성이</a:t>
              </a:r>
              <a:r>
                <a:rPr lang="en-US" altLang="ko-KR" sz="1100" spc="-8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/>
              </a:r>
              <a:br>
                <a:rPr lang="en-US" altLang="ko-KR" sz="1100" spc="-8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</a:br>
              <a:r>
                <a:rPr lang="ko-KR" altLang="en-US" sz="1100" spc="-8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있는 경우만</a:t>
              </a:r>
              <a:endParaRPr lang="ko-KR" altLang="en-US" sz="105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endParaRPr>
            </a:p>
          </p:txBody>
        </p:sp>
        <p:grpSp>
          <p:nvGrpSpPr>
            <p:cNvPr id="17" name="그룹 27"/>
            <p:cNvGrpSpPr/>
            <p:nvPr/>
          </p:nvGrpSpPr>
          <p:grpSpPr>
            <a:xfrm>
              <a:off x="6178672" y="4322228"/>
              <a:ext cx="2379517" cy="1353198"/>
              <a:chOff x="6178672" y="4544965"/>
              <a:chExt cx="2379517" cy="1353198"/>
            </a:xfrm>
          </p:grpSpPr>
          <p:sp>
            <p:nvSpPr>
              <p:cNvPr id="74" name="TextBox 73"/>
              <p:cNvSpPr txBox="1"/>
              <p:nvPr/>
            </p:nvSpPr>
            <p:spPr>
              <a:xfrm>
                <a:off x="6923405" y="4544965"/>
                <a:ext cx="1206499" cy="1006840"/>
              </a:xfrm>
              <a:prstGeom prst="rect">
                <a:avLst/>
              </a:prstGeom>
              <a:noFill/>
            </p:spPr>
            <p:txBody>
              <a:bodyPr wrap="none" rtlCol="0" anchor="t">
                <a:noAutofit/>
              </a:bodyPr>
              <a:lstStyle/>
              <a:p>
                <a:pPr algn="r"/>
                <a:r>
                  <a:rPr lang="ko-KR" altLang="en-US" sz="1400" spc="-80" dirty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직무관련성과</a:t>
                </a:r>
                <a:r>
                  <a:rPr lang="en-US" altLang="ko-KR" sz="1400" spc="-80" dirty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 </a:t>
                </a:r>
                <a:r>
                  <a:rPr lang="ko-KR" altLang="en-US" sz="1400" spc="-8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관계없이</a:t>
                </a:r>
                <a:r>
                  <a:rPr lang="en-US" altLang="ko-KR" sz="1400" spc="-80" dirty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/>
                </a:r>
                <a:br>
                  <a:rPr lang="en-US" altLang="ko-KR" sz="1400" spc="-80" dirty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</a:br>
                <a:r>
                  <a:rPr lang="ko-KR" altLang="en-US" sz="1600" spc="-8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형사처벌</a:t>
                </a:r>
                <a:endParaRPr lang="en-US" altLang="ko-KR" sz="16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5C46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endParaRPr>
              </a:p>
              <a:p>
                <a:pPr algn="r"/>
                <a:r>
                  <a:rPr lang="en-US" altLang="ko-KR" sz="1400" spc="-80" dirty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(3</a:t>
                </a:r>
                <a:r>
                  <a:rPr lang="ko-KR" altLang="en-US" sz="1400" spc="-80" dirty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년 이하 징역</a:t>
                </a:r>
                <a:r>
                  <a:rPr lang="en-US" altLang="ko-KR" sz="1400" spc="-80" dirty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,</a:t>
                </a:r>
                <a:br>
                  <a:rPr lang="en-US" altLang="ko-KR" sz="1400" spc="-80" dirty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</a:br>
                <a:r>
                  <a:rPr lang="en-US" altLang="ko-KR" sz="1400" spc="-80" dirty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3</a:t>
                </a:r>
                <a:r>
                  <a:rPr lang="ko-KR" altLang="en-US" sz="1400" spc="-80" dirty="0" err="1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천만원</a:t>
                </a:r>
                <a:r>
                  <a:rPr lang="ko-KR" altLang="en-US" sz="1400" spc="-80" dirty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 이하 벌금</a:t>
                </a:r>
                <a:r>
                  <a:rPr lang="en-US" altLang="ko-KR" sz="1400" spc="-80" dirty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5C46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)</a:t>
                </a:r>
                <a:endParaRPr lang="ko-KR" altLang="en-US" sz="14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5C4600"/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endParaRPr>
              </a:p>
            </p:txBody>
          </p:sp>
          <p:grpSp>
            <p:nvGrpSpPr>
              <p:cNvPr id="20" name="그룹 135"/>
              <p:cNvGrpSpPr/>
              <p:nvPr/>
            </p:nvGrpSpPr>
            <p:grpSpPr>
              <a:xfrm>
                <a:off x="7559931" y="5593961"/>
                <a:ext cx="448690" cy="288944"/>
                <a:chOff x="3402974" y="5205999"/>
                <a:chExt cx="898284" cy="578469"/>
              </a:xfrm>
              <a:solidFill>
                <a:srgbClr val="98B628"/>
              </a:solidFill>
            </p:grpSpPr>
            <p:sp>
              <p:nvSpPr>
                <p:cNvPr id="88" name="Freeform 5"/>
                <p:cNvSpPr>
                  <a:spLocks/>
                </p:cNvSpPr>
                <p:nvPr/>
              </p:nvSpPr>
              <p:spPr bwMode="auto">
                <a:xfrm>
                  <a:off x="3402974" y="5388204"/>
                  <a:ext cx="898284" cy="309621"/>
                </a:xfrm>
                <a:custGeom>
                  <a:avLst/>
                  <a:gdLst>
                    <a:gd name="T0" fmla="*/ 234 w 705"/>
                    <a:gd name="T1" fmla="*/ 227 h 243"/>
                    <a:gd name="T2" fmla="*/ 17 w 705"/>
                    <a:gd name="T3" fmla="*/ 118 h 243"/>
                    <a:gd name="T4" fmla="*/ 0 w 705"/>
                    <a:gd name="T5" fmla="*/ 125 h 243"/>
                    <a:gd name="T6" fmla="*/ 234 w 705"/>
                    <a:gd name="T7" fmla="*/ 243 h 243"/>
                    <a:gd name="T8" fmla="*/ 705 w 705"/>
                    <a:gd name="T9" fmla="*/ 9 h 243"/>
                    <a:gd name="T10" fmla="*/ 688 w 705"/>
                    <a:gd name="T11" fmla="*/ 0 h 243"/>
                    <a:gd name="T12" fmla="*/ 234 w 705"/>
                    <a:gd name="T13" fmla="*/ 227 h 2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3">
                      <a:moveTo>
                        <a:pt x="234" y="227"/>
                      </a:moveTo>
                      <a:lnTo>
                        <a:pt x="17" y="118"/>
                      </a:lnTo>
                      <a:lnTo>
                        <a:pt x="0" y="125"/>
                      </a:lnTo>
                      <a:lnTo>
                        <a:pt x="234" y="243"/>
                      </a:lnTo>
                      <a:lnTo>
                        <a:pt x="705" y="9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89" name="Freeform 6"/>
                <p:cNvSpPr>
                  <a:spLocks/>
                </p:cNvSpPr>
                <p:nvPr/>
              </p:nvSpPr>
              <p:spPr bwMode="auto">
                <a:xfrm>
                  <a:off x="3402974" y="5430251"/>
                  <a:ext cx="898284" cy="310895"/>
                </a:xfrm>
                <a:custGeom>
                  <a:avLst/>
                  <a:gdLst>
                    <a:gd name="T0" fmla="*/ 234 w 705"/>
                    <a:gd name="T1" fmla="*/ 227 h 244"/>
                    <a:gd name="T2" fmla="*/ 17 w 705"/>
                    <a:gd name="T3" fmla="*/ 119 h 244"/>
                    <a:gd name="T4" fmla="*/ 0 w 705"/>
                    <a:gd name="T5" fmla="*/ 126 h 244"/>
                    <a:gd name="T6" fmla="*/ 234 w 705"/>
                    <a:gd name="T7" fmla="*/ 244 h 244"/>
                    <a:gd name="T8" fmla="*/ 705 w 705"/>
                    <a:gd name="T9" fmla="*/ 10 h 244"/>
                    <a:gd name="T10" fmla="*/ 688 w 705"/>
                    <a:gd name="T11" fmla="*/ 0 h 244"/>
                    <a:gd name="T12" fmla="*/ 234 w 705"/>
                    <a:gd name="T13" fmla="*/ 227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4">
                      <a:moveTo>
                        <a:pt x="234" y="227"/>
                      </a:moveTo>
                      <a:lnTo>
                        <a:pt x="17" y="119"/>
                      </a:lnTo>
                      <a:lnTo>
                        <a:pt x="0" y="126"/>
                      </a:lnTo>
                      <a:lnTo>
                        <a:pt x="234" y="244"/>
                      </a:lnTo>
                      <a:lnTo>
                        <a:pt x="705" y="10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90" name="Freeform 7"/>
                <p:cNvSpPr>
                  <a:spLocks/>
                </p:cNvSpPr>
                <p:nvPr/>
              </p:nvSpPr>
              <p:spPr bwMode="auto">
                <a:xfrm>
                  <a:off x="3402974" y="5473573"/>
                  <a:ext cx="898284" cy="310895"/>
                </a:xfrm>
                <a:custGeom>
                  <a:avLst/>
                  <a:gdLst>
                    <a:gd name="T0" fmla="*/ 234 w 705"/>
                    <a:gd name="T1" fmla="*/ 227 h 244"/>
                    <a:gd name="T2" fmla="*/ 17 w 705"/>
                    <a:gd name="T3" fmla="*/ 118 h 244"/>
                    <a:gd name="T4" fmla="*/ 0 w 705"/>
                    <a:gd name="T5" fmla="*/ 126 h 244"/>
                    <a:gd name="T6" fmla="*/ 234 w 705"/>
                    <a:gd name="T7" fmla="*/ 244 h 244"/>
                    <a:gd name="T8" fmla="*/ 705 w 705"/>
                    <a:gd name="T9" fmla="*/ 8 h 244"/>
                    <a:gd name="T10" fmla="*/ 688 w 705"/>
                    <a:gd name="T11" fmla="*/ 0 h 244"/>
                    <a:gd name="T12" fmla="*/ 234 w 705"/>
                    <a:gd name="T13" fmla="*/ 227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4">
                      <a:moveTo>
                        <a:pt x="234" y="227"/>
                      </a:moveTo>
                      <a:lnTo>
                        <a:pt x="17" y="118"/>
                      </a:lnTo>
                      <a:lnTo>
                        <a:pt x="0" y="126"/>
                      </a:lnTo>
                      <a:lnTo>
                        <a:pt x="234" y="244"/>
                      </a:lnTo>
                      <a:lnTo>
                        <a:pt x="705" y="8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91" name="Freeform 8"/>
                <p:cNvSpPr>
                  <a:spLocks noEditPoints="1"/>
                </p:cNvSpPr>
                <p:nvPr/>
              </p:nvSpPr>
              <p:spPr bwMode="auto">
                <a:xfrm>
                  <a:off x="3402974" y="5205999"/>
                  <a:ext cx="898284" cy="449779"/>
                </a:xfrm>
                <a:custGeom>
                  <a:avLst/>
                  <a:gdLst>
                    <a:gd name="T0" fmla="*/ 471 w 705"/>
                    <a:gd name="T1" fmla="*/ 0 h 353"/>
                    <a:gd name="T2" fmla="*/ 0 w 705"/>
                    <a:gd name="T3" fmla="*/ 236 h 353"/>
                    <a:gd name="T4" fmla="*/ 234 w 705"/>
                    <a:gd name="T5" fmla="*/ 353 h 353"/>
                    <a:gd name="T6" fmla="*/ 705 w 705"/>
                    <a:gd name="T7" fmla="*/ 118 h 353"/>
                    <a:gd name="T8" fmla="*/ 471 w 705"/>
                    <a:gd name="T9" fmla="*/ 0 h 353"/>
                    <a:gd name="T10" fmla="*/ 411 w 705"/>
                    <a:gd name="T11" fmla="*/ 206 h 353"/>
                    <a:gd name="T12" fmla="*/ 411 w 705"/>
                    <a:gd name="T13" fmla="*/ 206 h 353"/>
                    <a:gd name="T14" fmla="*/ 398 w 705"/>
                    <a:gd name="T15" fmla="*/ 212 h 353"/>
                    <a:gd name="T16" fmla="*/ 384 w 705"/>
                    <a:gd name="T17" fmla="*/ 216 h 353"/>
                    <a:gd name="T18" fmla="*/ 368 w 705"/>
                    <a:gd name="T19" fmla="*/ 218 h 353"/>
                    <a:gd name="T20" fmla="*/ 353 w 705"/>
                    <a:gd name="T21" fmla="*/ 219 h 353"/>
                    <a:gd name="T22" fmla="*/ 338 w 705"/>
                    <a:gd name="T23" fmla="*/ 218 h 353"/>
                    <a:gd name="T24" fmla="*/ 321 w 705"/>
                    <a:gd name="T25" fmla="*/ 216 h 353"/>
                    <a:gd name="T26" fmla="*/ 308 w 705"/>
                    <a:gd name="T27" fmla="*/ 212 h 353"/>
                    <a:gd name="T28" fmla="*/ 294 w 705"/>
                    <a:gd name="T29" fmla="*/ 206 h 353"/>
                    <a:gd name="T30" fmla="*/ 294 w 705"/>
                    <a:gd name="T31" fmla="*/ 206 h 353"/>
                    <a:gd name="T32" fmla="*/ 283 w 705"/>
                    <a:gd name="T33" fmla="*/ 201 h 353"/>
                    <a:gd name="T34" fmla="*/ 276 w 705"/>
                    <a:gd name="T35" fmla="*/ 193 h 353"/>
                    <a:gd name="T36" fmla="*/ 270 w 705"/>
                    <a:gd name="T37" fmla="*/ 186 h 353"/>
                    <a:gd name="T38" fmla="*/ 270 w 705"/>
                    <a:gd name="T39" fmla="*/ 176 h 353"/>
                    <a:gd name="T40" fmla="*/ 270 w 705"/>
                    <a:gd name="T41" fmla="*/ 169 h 353"/>
                    <a:gd name="T42" fmla="*/ 276 w 705"/>
                    <a:gd name="T43" fmla="*/ 161 h 353"/>
                    <a:gd name="T44" fmla="*/ 283 w 705"/>
                    <a:gd name="T45" fmla="*/ 154 h 353"/>
                    <a:gd name="T46" fmla="*/ 294 w 705"/>
                    <a:gd name="T47" fmla="*/ 148 h 353"/>
                    <a:gd name="T48" fmla="*/ 294 w 705"/>
                    <a:gd name="T49" fmla="*/ 148 h 353"/>
                    <a:gd name="T50" fmla="*/ 308 w 705"/>
                    <a:gd name="T51" fmla="*/ 143 h 353"/>
                    <a:gd name="T52" fmla="*/ 321 w 705"/>
                    <a:gd name="T53" fmla="*/ 139 h 353"/>
                    <a:gd name="T54" fmla="*/ 338 w 705"/>
                    <a:gd name="T55" fmla="*/ 137 h 353"/>
                    <a:gd name="T56" fmla="*/ 353 w 705"/>
                    <a:gd name="T57" fmla="*/ 135 h 353"/>
                    <a:gd name="T58" fmla="*/ 368 w 705"/>
                    <a:gd name="T59" fmla="*/ 137 h 353"/>
                    <a:gd name="T60" fmla="*/ 384 w 705"/>
                    <a:gd name="T61" fmla="*/ 139 h 353"/>
                    <a:gd name="T62" fmla="*/ 398 w 705"/>
                    <a:gd name="T63" fmla="*/ 143 h 353"/>
                    <a:gd name="T64" fmla="*/ 411 w 705"/>
                    <a:gd name="T65" fmla="*/ 148 h 353"/>
                    <a:gd name="T66" fmla="*/ 411 w 705"/>
                    <a:gd name="T67" fmla="*/ 148 h 353"/>
                    <a:gd name="T68" fmla="*/ 422 w 705"/>
                    <a:gd name="T69" fmla="*/ 154 h 353"/>
                    <a:gd name="T70" fmla="*/ 429 w 705"/>
                    <a:gd name="T71" fmla="*/ 161 h 353"/>
                    <a:gd name="T72" fmla="*/ 435 w 705"/>
                    <a:gd name="T73" fmla="*/ 169 h 353"/>
                    <a:gd name="T74" fmla="*/ 435 w 705"/>
                    <a:gd name="T75" fmla="*/ 176 h 353"/>
                    <a:gd name="T76" fmla="*/ 435 w 705"/>
                    <a:gd name="T77" fmla="*/ 186 h 353"/>
                    <a:gd name="T78" fmla="*/ 429 w 705"/>
                    <a:gd name="T79" fmla="*/ 193 h 353"/>
                    <a:gd name="T80" fmla="*/ 422 w 705"/>
                    <a:gd name="T81" fmla="*/ 201 h 353"/>
                    <a:gd name="T82" fmla="*/ 411 w 705"/>
                    <a:gd name="T83" fmla="*/ 206 h 353"/>
                    <a:gd name="T84" fmla="*/ 411 w 705"/>
                    <a:gd name="T85" fmla="*/ 206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705" h="353">
                      <a:moveTo>
                        <a:pt x="471" y="0"/>
                      </a:moveTo>
                      <a:lnTo>
                        <a:pt x="0" y="236"/>
                      </a:lnTo>
                      <a:lnTo>
                        <a:pt x="234" y="353"/>
                      </a:lnTo>
                      <a:lnTo>
                        <a:pt x="705" y="118"/>
                      </a:lnTo>
                      <a:lnTo>
                        <a:pt x="471" y="0"/>
                      </a:lnTo>
                      <a:close/>
                      <a:moveTo>
                        <a:pt x="411" y="206"/>
                      </a:moveTo>
                      <a:lnTo>
                        <a:pt x="411" y="206"/>
                      </a:lnTo>
                      <a:lnTo>
                        <a:pt x="398" y="212"/>
                      </a:lnTo>
                      <a:lnTo>
                        <a:pt x="384" y="216"/>
                      </a:lnTo>
                      <a:lnTo>
                        <a:pt x="368" y="218"/>
                      </a:lnTo>
                      <a:lnTo>
                        <a:pt x="353" y="219"/>
                      </a:lnTo>
                      <a:lnTo>
                        <a:pt x="338" y="218"/>
                      </a:lnTo>
                      <a:lnTo>
                        <a:pt x="321" y="216"/>
                      </a:lnTo>
                      <a:lnTo>
                        <a:pt x="308" y="212"/>
                      </a:lnTo>
                      <a:lnTo>
                        <a:pt x="294" y="206"/>
                      </a:lnTo>
                      <a:lnTo>
                        <a:pt x="294" y="206"/>
                      </a:lnTo>
                      <a:lnTo>
                        <a:pt x="283" y="201"/>
                      </a:lnTo>
                      <a:lnTo>
                        <a:pt x="276" y="193"/>
                      </a:lnTo>
                      <a:lnTo>
                        <a:pt x="270" y="186"/>
                      </a:lnTo>
                      <a:lnTo>
                        <a:pt x="270" y="176"/>
                      </a:lnTo>
                      <a:lnTo>
                        <a:pt x="270" y="169"/>
                      </a:lnTo>
                      <a:lnTo>
                        <a:pt x="276" y="161"/>
                      </a:lnTo>
                      <a:lnTo>
                        <a:pt x="283" y="154"/>
                      </a:lnTo>
                      <a:lnTo>
                        <a:pt x="294" y="148"/>
                      </a:lnTo>
                      <a:lnTo>
                        <a:pt x="294" y="148"/>
                      </a:lnTo>
                      <a:lnTo>
                        <a:pt x="308" y="143"/>
                      </a:lnTo>
                      <a:lnTo>
                        <a:pt x="321" y="139"/>
                      </a:lnTo>
                      <a:lnTo>
                        <a:pt x="338" y="137"/>
                      </a:lnTo>
                      <a:lnTo>
                        <a:pt x="353" y="135"/>
                      </a:lnTo>
                      <a:lnTo>
                        <a:pt x="368" y="137"/>
                      </a:lnTo>
                      <a:lnTo>
                        <a:pt x="384" y="139"/>
                      </a:lnTo>
                      <a:lnTo>
                        <a:pt x="398" y="143"/>
                      </a:lnTo>
                      <a:lnTo>
                        <a:pt x="411" y="148"/>
                      </a:lnTo>
                      <a:lnTo>
                        <a:pt x="411" y="148"/>
                      </a:lnTo>
                      <a:lnTo>
                        <a:pt x="422" y="154"/>
                      </a:lnTo>
                      <a:lnTo>
                        <a:pt x="429" y="161"/>
                      </a:lnTo>
                      <a:lnTo>
                        <a:pt x="435" y="169"/>
                      </a:lnTo>
                      <a:lnTo>
                        <a:pt x="435" y="176"/>
                      </a:lnTo>
                      <a:lnTo>
                        <a:pt x="435" y="186"/>
                      </a:lnTo>
                      <a:lnTo>
                        <a:pt x="429" y="193"/>
                      </a:lnTo>
                      <a:lnTo>
                        <a:pt x="422" y="201"/>
                      </a:lnTo>
                      <a:lnTo>
                        <a:pt x="411" y="206"/>
                      </a:lnTo>
                      <a:lnTo>
                        <a:pt x="411" y="20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</p:grpSp>
          <p:sp>
            <p:nvSpPr>
              <p:cNvPr id="76" name="Freeform 5"/>
              <p:cNvSpPr>
                <a:spLocks noEditPoints="1"/>
              </p:cNvSpPr>
              <p:nvPr/>
            </p:nvSpPr>
            <p:spPr bwMode="auto">
              <a:xfrm>
                <a:off x="6178672" y="5600090"/>
                <a:ext cx="482594" cy="298073"/>
              </a:xfrm>
              <a:custGeom>
                <a:avLst/>
                <a:gdLst>
                  <a:gd name="T0" fmla="*/ 113 w 201"/>
                  <a:gd name="T1" fmla="*/ 22 h 123"/>
                  <a:gd name="T2" fmla="*/ 98 w 201"/>
                  <a:gd name="T3" fmla="*/ 16 h 123"/>
                  <a:gd name="T4" fmla="*/ 96 w 201"/>
                  <a:gd name="T5" fmla="*/ 16 h 123"/>
                  <a:gd name="T6" fmla="*/ 81 w 201"/>
                  <a:gd name="T7" fmla="*/ 21 h 123"/>
                  <a:gd name="T8" fmla="*/ 78 w 201"/>
                  <a:gd name="T9" fmla="*/ 23 h 123"/>
                  <a:gd name="T10" fmla="*/ 73 w 201"/>
                  <a:gd name="T11" fmla="*/ 34 h 123"/>
                  <a:gd name="T12" fmla="*/ 74 w 201"/>
                  <a:gd name="T13" fmla="*/ 37 h 123"/>
                  <a:gd name="T14" fmla="*/ 87 w 201"/>
                  <a:gd name="T15" fmla="*/ 52 h 123"/>
                  <a:gd name="T16" fmla="*/ 87 w 201"/>
                  <a:gd name="T17" fmla="*/ 55 h 123"/>
                  <a:gd name="T18" fmla="*/ 81 w 201"/>
                  <a:gd name="T19" fmla="*/ 69 h 123"/>
                  <a:gd name="T20" fmla="*/ 81 w 201"/>
                  <a:gd name="T21" fmla="*/ 73 h 123"/>
                  <a:gd name="T22" fmla="*/ 82 w 201"/>
                  <a:gd name="T23" fmla="*/ 101 h 123"/>
                  <a:gd name="T24" fmla="*/ 50 w 201"/>
                  <a:gd name="T25" fmla="*/ 121 h 123"/>
                  <a:gd name="T26" fmla="*/ 8 w 201"/>
                  <a:gd name="T27" fmla="*/ 95 h 123"/>
                  <a:gd name="T28" fmla="*/ 28 w 201"/>
                  <a:gd name="T29" fmla="*/ 51 h 123"/>
                  <a:gd name="T30" fmla="*/ 30 w 201"/>
                  <a:gd name="T31" fmla="*/ 49 h 123"/>
                  <a:gd name="T32" fmla="*/ 36 w 201"/>
                  <a:gd name="T33" fmla="*/ 34 h 123"/>
                  <a:gd name="T34" fmla="*/ 39 w 201"/>
                  <a:gd name="T35" fmla="*/ 32 h 123"/>
                  <a:gd name="T36" fmla="*/ 63 w 201"/>
                  <a:gd name="T37" fmla="*/ 32 h 123"/>
                  <a:gd name="T38" fmla="*/ 64 w 201"/>
                  <a:gd name="T39" fmla="*/ 30 h 123"/>
                  <a:gd name="T40" fmla="*/ 71 w 201"/>
                  <a:gd name="T41" fmla="*/ 13 h 123"/>
                  <a:gd name="T42" fmla="*/ 73 w 201"/>
                  <a:gd name="T43" fmla="*/ 11 h 123"/>
                  <a:gd name="T44" fmla="*/ 93 w 201"/>
                  <a:gd name="T45" fmla="*/ 4 h 123"/>
                  <a:gd name="T46" fmla="*/ 96 w 201"/>
                  <a:gd name="T47" fmla="*/ 4 h 123"/>
                  <a:gd name="T48" fmla="*/ 116 w 201"/>
                  <a:gd name="T49" fmla="*/ 12 h 123"/>
                  <a:gd name="T50" fmla="*/ 119 w 201"/>
                  <a:gd name="T51" fmla="*/ 12 h 123"/>
                  <a:gd name="T52" fmla="*/ 142 w 201"/>
                  <a:gd name="T53" fmla="*/ 0 h 123"/>
                  <a:gd name="T54" fmla="*/ 144 w 201"/>
                  <a:gd name="T55" fmla="*/ 1 h 123"/>
                  <a:gd name="T56" fmla="*/ 155 w 201"/>
                  <a:gd name="T57" fmla="*/ 11 h 123"/>
                  <a:gd name="T58" fmla="*/ 159 w 201"/>
                  <a:gd name="T59" fmla="*/ 12 h 123"/>
                  <a:gd name="T60" fmla="*/ 184 w 201"/>
                  <a:gd name="T61" fmla="*/ 18 h 123"/>
                  <a:gd name="T62" fmla="*/ 200 w 201"/>
                  <a:gd name="T63" fmla="*/ 52 h 123"/>
                  <a:gd name="T64" fmla="*/ 158 w 201"/>
                  <a:gd name="T65" fmla="*/ 90 h 123"/>
                  <a:gd name="T66" fmla="*/ 124 w 201"/>
                  <a:gd name="T67" fmla="*/ 57 h 123"/>
                  <a:gd name="T68" fmla="*/ 121 w 201"/>
                  <a:gd name="T69" fmla="*/ 52 h 123"/>
                  <a:gd name="T70" fmla="*/ 110 w 201"/>
                  <a:gd name="T71" fmla="*/ 43 h 123"/>
                  <a:gd name="T72" fmla="*/ 109 w 201"/>
                  <a:gd name="T73" fmla="*/ 40 h 123"/>
                  <a:gd name="T74" fmla="*/ 112 w 201"/>
                  <a:gd name="T75" fmla="*/ 25 h 123"/>
                  <a:gd name="T76" fmla="*/ 113 w 201"/>
                  <a:gd name="T77" fmla="*/ 22 h 123"/>
                  <a:gd name="T78" fmla="*/ 146 w 201"/>
                  <a:gd name="T79" fmla="*/ 80 h 123"/>
                  <a:gd name="T80" fmla="*/ 162 w 201"/>
                  <a:gd name="T81" fmla="*/ 82 h 123"/>
                  <a:gd name="T82" fmla="*/ 192 w 201"/>
                  <a:gd name="T83" fmla="*/ 55 h 123"/>
                  <a:gd name="T84" fmla="*/ 162 w 201"/>
                  <a:gd name="T85" fmla="*/ 19 h 123"/>
                  <a:gd name="T86" fmla="*/ 131 w 201"/>
                  <a:gd name="T87" fmla="*/ 48 h 123"/>
                  <a:gd name="T88" fmla="*/ 146 w 201"/>
                  <a:gd name="T89" fmla="*/ 80 h 123"/>
                  <a:gd name="T90" fmla="*/ 56 w 201"/>
                  <a:gd name="T91" fmla="*/ 59 h 123"/>
                  <a:gd name="T92" fmla="*/ 32 w 201"/>
                  <a:gd name="T93" fmla="*/ 57 h 123"/>
                  <a:gd name="T94" fmla="*/ 14 w 201"/>
                  <a:gd name="T95" fmla="*/ 92 h 123"/>
                  <a:gd name="T96" fmla="*/ 62 w 201"/>
                  <a:gd name="T97" fmla="*/ 112 h 123"/>
                  <a:gd name="T98" fmla="*/ 76 w 201"/>
                  <a:gd name="T99" fmla="*/ 82 h 123"/>
                  <a:gd name="T100" fmla="*/ 56 w 201"/>
                  <a:gd name="T101" fmla="*/ 59 h 123"/>
                  <a:gd name="T102" fmla="*/ 85 w 201"/>
                  <a:gd name="T103" fmla="*/ 10 h 123"/>
                  <a:gd name="T104" fmla="*/ 75 w 201"/>
                  <a:gd name="T105" fmla="*/ 14 h 123"/>
                  <a:gd name="T106" fmla="*/ 76 w 201"/>
                  <a:gd name="T107" fmla="*/ 18 h 123"/>
                  <a:gd name="T108" fmla="*/ 87 w 201"/>
                  <a:gd name="T109" fmla="*/ 16 h 123"/>
                  <a:gd name="T110" fmla="*/ 85 w 201"/>
                  <a:gd name="T111" fmla="*/ 10 h 123"/>
                  <a:gd name="T112" fmla="*/ 88 w 201"/>
                  <a:gd name="T113" fmla="*/ 15 h 123"/>
                  <a:gd name="T114" fmla="*/ 98 w 201"/>
                  <a:gd name="T115" fmla="*/ 11 h 123"/>
                  <a:gd name="T116" fmla="*/ 97 w 201"/>
                  <a:gd name="T117" fmla="*/ 7 h 123"/>
                  <a:gd name="T118" fmla="*/ 86 w 201"/>
                  <a:gd name="T119" fmla="*/ 9 h 123"/>
                  <a:gd name="T120" fmla="*/ 88 w 201"/>
                  <a:gd name="T121" fmla="*/ 15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01" h="123">
                    <a:moveTo>
                      <a:pt x="113" y="22"/>
                    </a:moveTo>
                    <a:cubicBezTo>
                      <a:pt x="108" y="20"/>
                      <a:pt x="103" y="18"/>
                      <a:pt x="98" y="16"/>
                    </a:cubicBezTo>
                    <a:cubicBezTo>
                      <a:pt x="97" y="16"/>
                      <a:pt x="97" y="16"/>
                      <a:pt x="96" y="16"/>
                    </a:cubicBezTo>
                    <a:cubicBezTo>
                      <a:pt x="92" y="20"/>
                      <a:pt x="86" y="21"/>
                      <a:pt x="81" y="21"/>
                    </a:cubicBezTo>
                    <a:cubicBezTo>
                      <a:pt x="79" y="22"/>
                      <a:pt x="78" y="22"/>
                      <a:pt x="78" y="23"/>
                    </a:cubicBezTo>
                    <a:cubicBezTo>
                      <a:pt x="77" y="27"/>
                      <a:pt x="75" y="31"/>
                      <a:pt x="73" y="34"/>
                    </a:cubicBezTo>
                    <a:cubicBezTo>
                      <a:pt x="73" y="36"/>
                      <a:pt x="73" y="36"/>
                      <a:pt x="74" y="37"/>
                    </a:cubicBezTo>
                    <a:cubicBezTo>
                      <a:pt x="80" y="41"/>
                      <a:pt x="84" y="46"/>
                      <a:pt x="87" y="52"/>
                    </a:cubicBezTo>
                    <a:cubicBezTo>
                      <a:pt x="87" y="53"/>
                      <a:pt x="87" y="54"/>
                      <a:pt x="87" y="55"/>
                    </a:cubicBezTo>
                    <a:cubicBezTo>
                      <a:pt x="85" y="59"/>
                      <a:pt x="83" y="64"/>
                      <a:pt x="81" y="69"/>
                    </a:cubicBezTo>
                    <a:cubicBezTo>
                      <a:pt x="80" y="70"/>
                      <a:pt x="80" y="71"/>
                      <a:pt x="81" y="73"/>
                    </a:cubicBezTo>
                    <a:cubicBezTo>
                      <a:pt x="85" y="82"/>
                      <a:pt x="86" y="91"/>
                      <a:pt x="82" y="101"/>
                    </a:cubicBezTo>
                    <a:cubicBezTo>
                      <a:pt x="75" y="114"/>
                      <a:pt x="64" y="120"/>
                      <a:pt x="50" y="121"/>
                    </a:cubicBezTo>
                    <a:cubicBezTo>
                      <a:pt x="32" y="123"/>
                      <a:pt x="15" y="112"/>
                      <a:pt x="8" y="95"/>
                    </a:cubicBezTo>
                    <a:cubicBezTo>
                      <a:pt x="0" y="78"/>
                      <a:pt x="10" y="56"/>
                      <a:pt x="28" y="51"/>
                    </a:cubicBezTo>
                    <a:cubicBezTo>
                      <a:pt x="29" y="50"/>
                      <a:pt x="30" y="50"/>
                      <a:pt x="30" y="49"/>
                    </a:cubicBezTo>
                    <a:cubicBezTo>
                      <a:pt x="32" y="44"/>
                      <a:pt x="34" y="39"/>
                      <a:pt x="36" y="34"/>
                    </a:cubicBezTo>
                    <a:cubicBezTo>
                      <a:pt x="37" y="33"/>
                      <a:pt x="38" y="32"/>
                      <a:pt x="39" y="32"/>
                    </a:cubicBezTo>
                    <a:cubicBezTo>
                      <a:pt x="47" y="30"/>
                      <a:pt x="55" y="30"/>
                      <a:pt x="63" y="32"/>
                    </a:cubicBezTo>
                    <a:cubicBezTo>
                      <a:pt x="64" y="31"/>
                      <a:pt x="64" y="31"/>
                      <a:pt x="64" y="30"/>
                    </a:cubicBezTo>
                    <a:cubicBezTo>
                      <a:pt x="67" y="24"/>
                      <a:pt x="69" y="18"/>
                      <a:pt x="71" y="13"/>
                    </a:cubicBezTo>
                    <a:cubicBezTo>
                      <a:pt x="72" y="12"/>
                      <a:pt x="72" y="11"/>
                      <a:pt x="73" y="11"/>
                    </a:cubicBezTo>
                    <a:cubicBezTo>
                      <a:pt x="80" y="9"/>
                      <a:pt x="86" y="6"/>
                      <a:pt x="93" y="4"/>
                    </a:cubicBezTo>
                    <a:cubicBezTo>
                      <a:pt x="94" y="4"/>
                      <a:pt x="95" y="4"/>
                      <a:pt x="96" y="4"/>
                    </a:cubicBezTo>
                    <a:cubicBezTo>
                      <a:pt x="103" y="7"/>
                      <a:pt x="110" y="10"/>
                      <a:pt x="116" y="12"/>
                    </a:cubicBezTo>
                    <a:cubicBezTo>
                      <a:pt x="118" y="13"/>
                      <a:pt x="118" y="13"/>
                      <a:pt x="119" y="12"/>
                    </a:cubicBezTo>
                    <a:cubicBezTo>
                      <a:pt x="125" y="5"/>
                      <a:pt x="133" y="2"/>
                      <a:pt x="142" y="0"/>
                    </a:cubicBezTo>
                    <a:cubicBezTo>
                      <a:pt x="143" y="0"/>
                      <a:pt x="144" y="1"/>
                      <a:pt x="144" y="1"/>
                    </a:cubicBezTo>
                    <a:cubicBezTo>
                      <a:pt x="148" y="4"/>
                      <a:pt x="151" y="7"/>
                      <a:pt x="155" y="11"/>
                    </a:cubicBezTo>
                    <a:cubicBezTo>
                      <a:pt x="156" y="12"/>
                      <a:pt x="157" y="12"/>
                      <a:pt x="159" y="12"/>
                    </a:cubicBezTo>
                    <a:cubicBezTo>
                      <a:pt x="168" y="12"/>
                      <a:pt x="177" y="13"/>
                      <a:pt x="184" y="18"/>
                    </a:cubicBezTo>
                    <a:cubicBezTo>
                      <a:pt x="197" y="26"/>
                      <a:pt x="201" y="38"/>
                      <a:pt x="200" y="52"/>
                    </a:cubicBezTo>
                    <a:cubicBezTo>
                      <a:pt x="198" y="73"/>
                      <a:pt x="180" y="89"/>
                      <a:pt x="158" y="90"/>
                    </a:cubicBezTo>
                    <a:cubicBezTo>
                      <a:pt x="140" y="90"/>
                      <a:pt x="125" y="75"/>
                      <a:pt x="124" y="57"/>
                    </a:cubicBezTo>
                    <a:cubicBezTo>
                      <a:pt x="123" y="55"/>
                      <a:pt x="123" y="53"/>
                      <a:pt x="121" y="52"/>
                    </a:cubicBezTo>
                    <a:cubicBezTo>
                      <a:pt x="117" y="49"/>
                      <a:pt x="114" y="46"/>
                      <a:pt x="110" y="43"/>
                    </a:cubicBezTo>
                    <a:cubicBezTo>
                      <a:pt x="109" y="42"/>
                      <a:pt x="109" y="41"/>
                      <a:pt x="109" y="40"/>
                    </a:cubicBezTo>
                    <a:cubicBezTo>
                      <a:pt x="109" y="35"/>
                      <a:pt x="110" y="30"/>
                      <a:pt x="112" y="25"/>
                    </a:cubicBezTo>
                    <a:cubicBezTo>
                      <a:pt x="112" y="24"/>
                      <a:pt x="112" y="23"/>
                      <a:pt x="113" y="22"/>
                    </a:cubicBezTo>
                    <a:close/>
                    <a:moveTo>
                      <a:pt x="146" y="80"/>
                    </a:moveTo>
                    <a:cubicBezTo>
                      <a:pt x="152" y="82"/>
                      <a:pt x="157" y="83"/>
                      <a:pt x="162" y="82"/>
                    </a:cubicBezTo>
                    <a:cubicBezTo>
                      <a:pt x="177" y="81"/>
                      <a:pt x="189" y="70"/>
                      <a:pt x="192" y="55"/>
                    </a:cubicBezTo>
                    <a:cubicBezTo>
                      <a:pt x="197" y="36"/>
                      <a:pt x="182" y="18"/>
                      <a:pt x="162" y="19"/>
                    </a:cubicBezTo>
                    <a:cubicBezTo>
                      <a:pt x="147" y="21"/>
                      <a:pt x="134" y="33"/>
                      <a:pt x="131" y="48"/>
                    </a:cubicBezTo>
                    <a:cubicBezTo>
                      <a:pt x="128" y="62"/>
                      <a:pt x="135" y="75"/>
                      <a:pt x="146" y="80"/>
                    </a:cubicBezTo>
                    <a:close/>
                    <a:moveTo>
                      <a:pt x="56" y="59"/>
                    </a:moveTo>
                    <a:cubicBezTo>
                      <a:pt x="48" y="55"/>
                      <a:pt x="40" y="55"/>
                      <a:pt x="32" y="57"/>
                    </a:cubicBezTo>
                    <a:cubicBezTo>
                      <a:pt x="17" y="62"/>
                      <a:pt x="9" y="77"/>
                      <a:pt x="14" y="92"/>
                    </a:cubicBezTo>
                    <a:cubicBezTo>
                      <a:pt x="20" y="111"/>
                      <a:pt x="44" y="121"/>
                      <a:pt x="62" y="112"/>
                    </a:cubicBezTo>
                    <a:cubicBezTo>
                      <a:pt x="73" y="106"/>
                      <a:pt x="79" y="94"/>
                      <a:pt x="76" y="82"/>
                    </a:cubicBezTo>
                    <a:cubicBezTo>
                      <a:pt x="74" y="70"/>
                      <a:pt x="66" y="63"/>
                      <a:pt x="56" y="59"/>
                    </a:cubicBezTo>
                    <a:close/>
                    <a:moveTo>
                      <a:pt x="85" y="10"/>
                    </a:moveTo>
                    <a:cubicBezTo>
                      <a:pt x="81" y="10"/>
                      <a:pt x="77" y="11"/>
                      <a:pt x="75" y="14"/>
                    </a:cubicBezTo>
                    <a:cubicBezTo>
                      <a:pt x="73" y="16"/>
                      <a:pt x="74" y="17"/>
                      <a:pt x="76" y="18"/>
                    </a:cubicBezTo>
                    <a:cubicBezTo>
                      <a:pt x="79" y="20"/>
                      <a:pt x="85" y="18"/>
                      <a:pt x="87" y="16"/>
                    </a:cubicBezTo>
                    <a:cubicBezTo>
                      <a:pt x="83" y="15"/>
                      <a:pt x="82" y="13"/>
                      <a:pt x="85" y="10"/>
                    </a:cubicBezTo>
                    <a:close/>
                    <a:moveTo>
                      <a:pt x="88" y="15"/>
                    </a:moveTo>
                    <a:cubicBezTo>
                      <a:pt x="92" y="15"/>
                      <a:pt x="95" y="14"/>
                      <a:pt x="98" y="11"/>
                    </a:cubicBezTo>
                    <a:cubicBezTo>
                      <a:pt x="99" y="9"/>
                      <a:pt x="99" y="8"/>
                      <a:pt x="97" y="7"/>
                    </a:cubicBezTo>
                    <a:cubicBezTo>
                      <a:pt x="94" y="6"/>
                      <a:pt x="88" y="7"/>
                      <a:pt x="86" y="9"/>
                    </a:cubicBezTo>
                    <a:cubicBezTo>
                      <a:pt x="89" y="10"/>
                      <a:pt x="90" y="12"/>
                      <a:pt x="88" y="15"/>
                    </a:cubicBezTo>
                    <a:close/>
                  </a:path>
                </a:pathLst>
              </a:custGeom>
              <a:solidFill>
                <a:srgbClr val="7458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grpSp>
            <p:nvGrpSpPr>
              <p:cNvPr id="23" name="그룹 144"/>
              <p:cNvGrpSpPr/>
              <p:nvPr/>
            </p:nvGrpSpPr>
            <p:grpSpPr>
              <a:xfrm>
                <a:off x="7164644" y="5593961"/>
                <a:ext cx="448690" cy="288944"/>
                <a:chOff x="3402974" y="5205999"/>
                <a:chExt cx="898284" cy="578469"/>
              </a:xfrm>
              <a:solidFill>
                <a:srgbClr val="98B628"/>
              </a:solidFill>
            </p:grpSpPr>
            <p:sp>
              <p:nvSpPr>
                <p:cNvPr id="84" name="Freeform 5"/>
                <p:cNvSpPr>
                  <a:spLocks/>
                </p:cNvSpPr>
                <p:nvPr/>
              </p:nvSpPr>
              <p:spPr bwMode="auto">
                <a:xfrm>
                  <a:off x="3402974" y="5388204"/>
                  <a:ext cx="898284" cy="309621"/>
                </a:xfrm>
                <a:custGeom>
                  <a:avLst/>
                  <a:gdLst>
                    <a:gd name="T0" fmla="*/ 234 w 705"/>
                    <a:gd name="T1" fmla="*/ 227 h 243"/>
                    <a:gd name="T2" fmla="*/ 17 w 705"/>
                    <a:gd name="T3" fmla="*/ 118 h 243"/>
                    <a:gd name="T4" fmla="*/ 0 w 705"/>
                    <a:gd name="T5" fmla="*/ 125 h 243"/>
                    <a:gd name="T6" fmla="*/ 234 w 705"/>
                    <a:gd name="T7" fmla="*/ 243 h 243"/>
                    <a:gd name="T8" fmla="*/ 705 w 705"/>
                    <a:gd name="T9" fmla="*/ 9 h 243"/>
                    <a:gd name="T10" fmla="*/ 688 w 705"/>
                    <a:gd name="T11" fmla="*/ 0 h 243"/>
                    <a:gd name="T12" fmla="*/ 234 w 705"/>
                    <a:gd name="T13" fmla="*/ 227 h 2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3">
                      <a:moveTo>
                        <a:pt x="234" y="227"/>
                      </a:moveTo>
                      <a:lnTo>
                        <a:pt x="17" y="118"/>
                      </a:lnTo>
                      <a:lnTo>
                        <a:pt x="0" y="125"/>
                      </a:lnTo>
                      <a:lnTo>
                        <a:pt x="234" y="243"/>
                      </a:lnTo>
                      <a:lnTo>
                        <a:pt x="705" y="9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85" name="Freeform 6"/>
                <p:cNvSpPr>
                  <a:spLocks/>
                </p:cNvSpPr>
                <p:nvPr/>
              </p:nvSpPr>
              <p:spPr bwMode="auto">
                <a:xfrm>
                  <a:off x="3402974" y="5430251"/>
                  <a:ext cx="898284" cy="310895"/>
                </a:xfrm>
                <a:custGeom>
                  <a:avLst/>
                  <a:gdLst>
                    <a:gd name="T0" fmla="*/ 234 w 705"/>
                    <a:gd name="T1" fmla="*/ 227 h 244"/>
                    <a:gd name="T2" fmla="*/ 17 w 705"/>
                    <a:gd name="T3" fmla="*/ 119 h 244"/>
                    <a:gd name="T4" fmla="*/ 0 w 705"/>
                    <a:gd name="T5" fmla="*/ 126 h 244"/>
                    <a:gd name="T6" fmla="*/ 234 w 705"/>
                    <a:gd name="T7" fmla="*/ 244 h 244"/>
                    <a:gd name="T8" fmla="*/ 705 w 705"/>
                    <a:gd name="T9" fmla="*/ 10 h 244"/>
                    <a:gd name="T10" fmla="*/ 688 w 705"/>
                    <a:gd name="T11" fmla="*/ 0 h 244"/>
                    <a:gd name="T12" fmla="*/ 234 w 705"/>
                    <a:gd name="T13" fmla="*/ 227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4">
                      <a:moveTo>
                        <a:pt x="234" y="227"/>
                      </a:moveTo>
                      <a:lnTo>
                        <a:pt x="17" y="119"/>
                      </a:lnTo>
                      <a:lnTo>
                        <a:pt x="0" y="126"/>
                      </a:lnTo>
                      <a:lnTo>
                        <a:pt x="234" y="244"/>
                      </a:lnTo>
                      <a:lnTo>
                        <a:pt x="705" y="10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86" name="Freeform 7"/>
                <p:cNvSpPr>
                  <a:spLocks/>
                </p:cNvSpPr>
                <p:nvPr/>
              </p:nvSpPr>
              <p:spPr bwMode="auto">
                <a:xfrm>
                  <a:off x="3402974" y="5473573"/>
                  <a:ext cx="898284" cy="310895"/>
                </a:xfrm>
                <a:custGeom>
                  <a:avLst/>
                  <a:gdLst>
                    <a:gd name="T0" fmla="*/ 234 w 705"/>
                    <a:gd name="T1" fmla="*/ 227 h 244"/>
                    <a:gd name="T2" fmla="*/ 17 w 705"/>
                    <a:gd name="T3" fmla="*/ 118 h 244"/>
                    <a:gd name="T4" fmla="*/ 0 w 705"/>
                    <a:gd name="T5" fmla="*/ 126 h 244"/>
                    <a:gd name="T6" fmla="*/ 234 w 705"/>
                    <a:gd name="T7" fmla="*/ 244 h 244"/>
                    <a:gd name="T8" fmla="*/ 705 w 705"/>
                    <a:gd name="T9" fmla="*/ 8 h 244"/>
                    <a:gd name="T10" fmla="*/ 688 w 705"/>
                    <a:gd name="T11" fmla="*/ 0 h 244"/>
                    <a:gd name="T12" fmla="*/ 234 w 705"/>
                    <a:gd name="T13" fmla="*/ 227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4">
                      <a:moveTo>
                        <a:pt x="234" y="227"/>
                      </a:moveTo>
                      <a:lnTo>
                        <a:pt x="17" y="118"/>
                      </a:lnTo>
                      <a:lnTo>
                        <a:pt x="0" y="126"/>
                      </a:lnTo>
                      <a:lnTo>
                        <a:pt x="234" y="244"/>
                      </a:lnTo>
                      <a:lnTo>
                        <a:pt x="705" y="8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87" name="Freeform 8"/>
                <p:cNvSpPr>
                  <a:spLocks noEditPoints="1"/>
                </p:cNvSpPr>
                <p:nvPr/>
              </p:nvSpPr>
              <p:spPr bwMode="auto">
                <a:xfrm>
                  <a:off x="3402974" y="5205999"/>
                  <a:ext cx="898284" cy="449779"/>
                </a:xfrm>
                <a:custGeom>
                  <a:avLst/>
                  <a:gdLst>
                    <a:gd name="T0" fmla="*/ 471 w 705"/>
                    <a:gd name="T1" fmla="*/ 0 h 353"/>
                    <a:gd name="T2" fmla="*/ 0 w 705"/>
                    <a:gd name="T3" fmla="*/ 236 h 353"/>
                    <a:gd name="T4" fmla="*/ 234 w 705"/>
                    <a:gd name="T5" fmla="*/ 353 h 353"/>
                    <a:gd name="T6" fmla="*/ 705 w 705"/>
                    <a:gd name="T7" fmla="*/ 118 h 353"/>
                    <a:gd name="T8" fmla="*/ 471 w 705"/>
                    <a:gd name="T9" fmla="*/ 0 h 353"/>
                    <a:gd name="T10" fmla="*/ 411 w 705"/>
                    <a:gd name="T11" fmla="*/ 206 h 353"/>
                    <a:gd name="T12" fmla="*/ 411 w 705"/>
                    <a:gd name="T13" fmla="*/ 206 h 353"/>
                    <a:gd name="T14" fmla="*/ 398 w 705"/>
                    <a:gd name="T15" fmla="*/ 212 h 353"/>
                    <a:gd name="T16" fmla="*/ 384 w 705"/>
                    <a:gd name="T17" fmla="*/ 216 h 353"/>
                    <a:gd name="T18" fmla="*/ 368 w 705"/>
                    <a:gd name="T19" fmla="*/ 218 h 353"/>
                    <a:gd name="T20" fmla="*/ 353 w 705"/>
                    <a:gd name="T21" fmla="*/ 219 h 353"/>
                    <a:gd name="T22" fmla="*/ 338 w 705"/>
                    <a:gd name="T23" fmla="*/ 218 h 353"/>
                    <a:gd name="T24" fmla="*/ 321 w 705"/>
                    <a:gd name="T25" fmla="*/ 216 h 353"/>
                    <a:gd name="T26" fmla="*/ 308 w 705"/>
                    <a:gd name="T27" fmla="*/ 212 h 353"/>
                    <a:gd name="T28" fmla="*/ 294 w 705"/>
                    <a:gd name="T29" fmla="*/ 206 h 353"/>
                    <a:gd name="T30" fmla="*/ 294 w 705"/>
                    <a:gd name="T31" fmla="*/ 206 h 353"/>
                    <a:gd name="T32" fmla="*/ 283 w 705"/>
                    <a:gd name="T33" fmla="*/ 201 h 353"/>
                    <a:gd name="T34" fmla="*/ 276 w 705"/>
                    <a:gd name="T35" fmla="*/ 193 h 353"/>
                    <a:gd name="T36" fmla="*/ 270 w 705"/>
                    <a:gd name="T37" fmla="*/ 186 h 353"/>
                    <a:gd name="T38" fmla="*/ 270 w 705"/>
                    <a:gd name="T39" fmla="*/ 176 h 353"/>
                    <a:gd name="T40" fmla="*/ 270 w 705"/>
                    <a:gd name="T41" fmla="*/ 169 h 353"/>
                    <a:gd name="T42" fmla="*/ 276 w 705"/>
                    <a:gd name="T43" fmla="*/ 161 h 353"/>
                    <a:gd name="T44" fmla="*/ 283 w 705"/>
                    <a:gd name="T45" fmla="*/ 154 h 353"/>
                    <a:gd name="T46" fmla="*/ 294 w 705"/>
                    <a:gd name="T47" fmla="*/ 148 h 353"/>
                    <a:gd name="T48" fmla="*/ 294 w 705"/>
                    <a:gd name="T49" fmla="*/ 148 h 353"/>
                    <a:gd name="T50" fmla="*/ 308 w 705"/>
                    <a:gd name="T51" fmla="*/ 143 h 353"/>
                    <a:gd name="T52" fmla="*/ 321 w 705"/>
                    <a:gd name="T53" fmla="*/ 139 h 353"/>
                    <a:gd name="T54" fmla="*/ 338 w 705"/>
                    <a:gd name="T55" fmla="*/ 137 h 353"/>
                    <a:gd name="T56" fmla="*/ 353 w 705"/>
                    <a:gd name="T57" fmla="*/ 135 h 353"/>
                    <a:gd name="T58" fmla="*/ 368 w 705"/>
                    <a:gd name="T59" fmla="*/ 137 h 353"/>
                    <a:gd name="T60" fmla="*/ 384 w 705"/>
                    <a:gd name="T61" fmla="*/ 139 h 353"/>
                    <a:gd name="T62" fmla="*/ 398 w 705"/>
                    <a:gd name="T63" fmla="*/ 143 h 353"/>
                    <a:gd name="T64" fmla="*/ 411 w 705"/>
                    <a:gd name="T65" fmla="*/ 148 h 353"/>
                    <a:gd name="T66" fmla="*/ 411 w 705"/>
                    <a:gd name="T67" fmla="*/ 148 h 353"/>
                    <a:gd name="T68" fmla="*/ 422 w 705"/>
                    <a:gd name="T69" fmla="*/ 154 h 353"/>
                    <a:gd name="T70" fmla="*/ 429 w 705"/>
                    <a:gd name="T71" fmla="*/ 161 h 353"/>
                    <a:gd name="T72" fmla="*/ 435 w 705"/>
                    <a:gd name="T73" fmla="*/ 169 h 353"/>
                    <a:gd name="T74" fmla="*/ 435 w 705"/>
                    <a:gd name="T75" fmla="*/ 176 h 353"/>
                    <a:gd name="T76" fmla="*/ 435 w 705"/>
                    <a:gd name="T77" fmla="*/ 186 h 353"/>
                    <a:gd name="T78" fmla="*/ 429 w 705"/>
                    <a:gd name="T79" fmla="*/ 193 h 353"/>
                    <a:gd name="T80" fmla="*/ 422 w 705"/>
                    <a:gd name="T81" fmla="*/ 201 h 353"/>
                    <a:gd name="T82" fmla="*/ 411 w 705"/>
                    <a:gd name="T83" fmla="*/ 206 h 353"/>
                    <a:gd name="T84" fmla="*/ 411 w 705"/>
                    <a:gd name="T85" fmla="*/ 206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705" h="353">
                      <a:moveTo>
                        <a:pt x="471" y="0"/>
                      </a:moveTo>
                      <a:lnTo>
                        <a:pt x="0" y="236"/>
                      </a:lnTo>
                      <a:lnTo>
                        <a:pt x="234" y="353"/>
                      </a:lnTo>
                      <a:lnTo>
                        <a:pt x="705" y="118"/>
                      </a:lnTo>
                      <a:lnTo>
                        <a:pt x="471" y="0"/>
                      </a:lnTo>
                      <a:close/>
                      <a:moveTo>
                        <a:pt x="411" y="206"/>
                      </a:moveTo>
                      <a:lnTo>
                        <a:pt x="411" y="206"/>
                      </a:lnTo>
                      <a:lnTo>
                        <a:pt x="398" y="212"/>
                      </a:lnTo>
                      <a:lnTo>
                        <a:pt x="384" y="216"/>
                      </a:lnTo>
                      <a:lnTo>
                        <a:pt x="368" y="218"/>
                      </a:lnTo>
                      <a:lnTo>
                        <a:pt x="353" y="219"/>
                      </a:lnTo>
                      <a:lnTo>
                        <a:pt x="338" y="218"/>
                      </a:lnTo>
                      <a:lnTo>
                        <a:pt x="321" y="216"/>
                      </a:lnTo>
                      <a:lnTo>
                        <a:pt x="308" y="212"/>
                      </a:lnTo>
                      <a:lnTo>
                        <a:pt x="294" y="206"/>
                      </a:lnTo>
                      <a:lnTo>
                        <a:pt x="294" y="206"/>
                      </a:lnTo>
                      <a:lnTo>
                        <a:pt x="283" y="201"/>
                      </a:lnTo>
                      <a:lnTo>
                        <a:pt x="276" y="193"/>
                      </a:lnTo>
                      <a:lnTo>
                        <a:pt x="270" y="186"/>
                      </a:lnTo>
                      <a:lnTo>
                        <a:pt x="270" y="176"/>
                      </a:lnTo>
                      <a:lnTo>
                        <a:pt x="270" y="169"/>
                      </a:lnTo>
                      <a:lnTo>
                        <a:pt x="276" y="161"/>
                      </a:lnTo>
                      <a:lnTo>
                        <a:pt x="283" y="154"/>
                      </a:lnTo>
                      <a:lnTo>
                        <a:pt x="294" y="148"/>
                      </a:lnTo>
                      <a:lnTo>
                        <a:pt x="294" y="148"/>
                      </a:lnTo>
                      <a:lnTo>
                        <a:pt x="308" y="143"/>
                      </a:lnTo>
                      <a:lnTo>
                        <a:pt x="321" y="139"/>
                      </a:lnTo>
                      <a:lnTo>
                        <a:pt x="338" y="137"/>
                      </a:lnTo>
                      <a:lnTo>
                        <a:pt x="353" y="135"/>
                      </a:lnTo>
                      <a:lnTo>
                        <a:pt x="368" y="137"/>
                      </a:lnTo>
                      <a:lnTo>
                        <a:pt x="384" y="139"/>
                      </a:lnTo>
                      <a:lnTo>
                        <a:pt x="398" y="143"/>
                      </a:lnTo>
                      <a:lnTo>
                        <a:pt x="411" y="148"/>
                      </a:lnTo>
                      <a:lnTo>
                        <a:pt x="411" y="148"/>
                      </a:lnTo>
                      <a:lnTo>
                        <a:pt x="422" y="154"/>
                      </a:lnTo>
                      <a:lnTo>
                        <a:pt x="429" y="161"/>
                      </a:lnTo>
                      <a:lnTo>
                        <a:pt x="435" y="169"/>
                      </a:lnTo>
                      <a:lnTo>
                        <a:pt x="435" y="176"/>
                      </a:lnTo>
                      <a:lnTo>
                        <a:pt x="435" y="186"/>
                      </a:lnTo>
                      <a:lnTo>
                        <a:pt x="429" y="193"/>
                      </a:lnTo>
                      <a:lnTo>
                        <a:pt x="422" y="201"/>
                      </a:lnTo>
                      <a:lnTo>
                        <a:pt x="411" y="206"/>
                      </a:lnTo>
                      <a:lnTo>
                        <a:pt x="411" y="20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</p:grpSp>
          <p:cxnSp>
            <p:nvCxnSpPr>
              <p:cNvPr id="78" name="직선 연결선 77"/>
              <p:cNvCxnSpPr/>
              <p:nvPr/>
            </p:nvCxnSpPr>
            <p:spPr>
              <a:xfrm>
                <a:off x="8124166" y="5693946"/>
                <a:ext cx="434023" cy="0"/>
              </a:xfrm>
              <a:prstGeom prst="line">
                <a:avLst/>
              </a:prstGeom>
              <a:ln w="31750" cap="rnd">
                <a:solidFill>
                  <a:srgbClr val="A2C32B"/>
                </a:solidFill>
                <a:prstDash val="sysDot"/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그룹 101"/>
              <p:cNvGrpSpPr/>
              <p:nvPr/>
            </p:nvGrpSpPr>
            <p:grpSpPr>
              <a:xfrm>
                <a:off x="6748719" y="5593961"/>
                <a:ext cx="448690" cy="288944"/>
                <a:chOff x="3402974" y="5205999"/>
                <a:chExt cx="898284" cy="578469"/>
              </a:xfrm>
              <a:solidFill>
                <a:srgbClr val="98B628"/>
              </a:solidFill>
            </p:grpSpPr>
            <p:sp>
              <p:nvSpPr>
                <p:cNvPr id="80" name="Freeform 5"/>
                <p:cNvSpPr>
                  <a:spLocks/>
                </p:cNvSpPr>
                <p:nvPr/>
              </p:nvSpPr>
              <p:spPr bwMode="auto">
                <a:xfrm>
                  <a:off x="3402974" y="5388204"/>
                  <a:ext cx="898284" cy="309621"/>
                </a:xfrm>
                <a:custGeom>
                  <a:avLst/>
                  <a:gdLst>
                    <a:gd name="T0" fmla="*/ 234 w 705"/>
                    <a:gd name="T1" fmla="*/ 227 h 243"/>
                    <a:gd name="T2" fmla="*/ 17 w 705"/>
                    <a:gd name="T3" fmla="*/ 118 h 243"/>
                    <a:gd name="T4" fmla="*/ 0 w 705"/>
                    <a:gd name="T5" fmla="*/ 125 h 243"/>
                    <a:gd name="T6" fmla="*/ 234 w 705"/>
                    <a:gd name="T7" fmla="*/ 243 h 243"/>
                    <a:gd name="T8" fmla="*/ 705 w 705"/>
                    <a:gd name="T9" fmla="*/ 9 h 243"/>
                    <a:gd name="T10" fmla="*/ 688 w 705"/>
                    <a:gd name="T11" fmla="*/ 0 h 243"/>
                    <a:gd name="T12" fmla="*/ 234 w 705"/>
                    <a:gd name="T13" fmla="*/ 227 h 2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3">
                      <a:moveTo>
                        <a:pt x="234" y="227"/>
                      </a:moveTo>
                      <a:lnTo>
                        <a:pt x="17" y="118"/>
                      </a:lnTo>
                      <a:lnTo>
                        <a:pt x="0" y="125"/>
                      </a:lnTo>
                      <a:lnTo>
                        <a:pt x="234" y="243"/>
                      </a:lnTo>
                      <a:lnTo>
                        <a:pt x="705" y="9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81" name="Freeform 6"/>
                <p:cNvSpPr>
                  <a:spLocks/>
                </p:cNvSpPr>
                <p:nvPr/>
              </p:nvSpPr>
              <p:spPr bwMode="auto">
                <a:xfrm>
                  <a:off x="3402974" y="5430251"/>
                  <a:ext cx="898284" cy="310895"/>
                </a:xfrm>
                <a:custGeom>
                  <a:avLst/>
                  <a:gdLst>
                    <a:gd name="T0" fmla="*/ 234 w 705"/>
                    <a:gd name="T1" fmla="*/ 227 h 244"/>
                    <a:gd name="T2" fmla="*/ 17 w 705"/>
                    <a:gd name="T3" fmla="*/ 119 h 244"/>
                    <a:gd name="T4" fmla="*/ 0 w 705"/>
                    <a:gd name="T5" fmla="*/ 126 h 244"/>
                    <a:gd name="T6" fmla="*/ 234 w 705"/>
                    <a:gd name="T7" fmla="*/ 244 h 244"/>
                    <a:gd name="T8" fmla="*/ 705 w 705"/>
                    <a:gd name="T9" fmla="*/ 10 h 244"/>
                    <a:gd name="T10" fmla="*/ 688 w 705"/>
                    <a:gd name="T11" fmla="*/ 0 h 244"/>
                    <a:gd name="T12" fmla="*/ 234 w 705"/>
                    <a:gd name="T13" fmla="*/ 227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4">
                      <a:moveTo>
                        <a:pt x="234" y="227"/>
                      </a:moveTo>
                      <a:lnTo>
                        <a:pt x="17" y="119"/>
                      </a:lnTo>
                      <a:lnTo>
                        <a:pt x="0" y="126"/>
                      </a:lnTo>
                      <a:lnTo>
                        <a:pt x="234" y="244"/>
                      </a:lnTo>
                      <a:lnTo>
                        <a:pt x="705" y="10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82" name="Freeform 7"/>
                <p:cNvSpPr>
                  <a:spLocks/>
                </p:cNvSpPr>
                <p:nvPr/>
              </p:nvSpPr>
              <p:spPr bwMode="auto">
                <a:xfrm>
                  <a:off x="3402974" y="5473573"/>
                  <a:ext cx="898284" cy="310895"/>
                </a:xfrm>
                <a:custGeom>
                  <a:avLst/>
                  <a:gdLst>
                    <a:gd name="T0" fmla="*/ 234 w 705"/>
                    <a:gd name="T1" fmla="*/ 227 h 244"/>
                    <a:gd name="T2" fmla="*/ 17 w 705"/>
                    <a:gd name="T3" fmla="*/ 118 h 244"/>
                    <a:gd name="T4" fmla="*/ 0 w 705"/>
                    <a:gd name="T5" fmla="*/ 126 h 244"/>
                    <a:gd name="T6" fmla="*/ 234 w 705"/>
                    <a:gd name="T7" fmla="*/ 244 h 244"/>
                    <a:gd name="T8" fmla="*/ 705 w 705"/>
                    <a:gd name="T9" fmla="*/ 8 h 244"/>
                    <a:gd name="T10" fmla="*/ 688 w 705"/>
                    <a:gd name="T11" fmla="*/ 0 h 244"/>
                    <a:gd name="T12" fmla="*/ 234 w 705"/>
                    <a:gd name="T13" fmla="*/ 227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4">
                      <a:moveTo>
                        <a:pt x="234" y="227"/>
                      </a:moveTo>
                      <a:lnTo>
                        <a:pt x="17" y="118"/>
                      </a:lnTo>
                      <a:lnTo>
                        <a:pt x="0" y="126"/>
                      </a:lnTo>
                      <a:lnTo>
                        <a:pt x="234" y="244"/>
                      </a:lnTo>
                      <a:lnTo>
                        <a:pt x="705" y="8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83" name="Freeform 8"/>
                <p:cNvSpPr>
                  <a:spLocks noEditPoints="1"/>
                </p:cNvSpPr>
                <p:nvPr/>
              </p:nvSpPr>
              <p:spPr bwMode="auto">
                <a:xfrm>
                  <a:off x="3402974" y="5205999"/>
                  <a:ext cx="898284" cy="449779"/>
                </a:xfrm>
                <a:custGeom>
                  <a:avLst/>
                  <a:gdLst>
                    <a:gd name="T0" fmla="*/ 471 w 705"/>
                    <a:gd name="T1" fmla="*/ 0 h 353"/>
                    <a:gd name="T2" fmla="*/ 0 w 705"/>
                    <a:gd name="T3" fmla="*/ 236 h 353"/>
                    <a:gd name="T4" fmla="*/ 234 w 705"/>
                    <a:gd name="T5" fmla="*/ 353 h 353"/>
                    <a:gd name="T6" fmla="*/ 705 w 705"/>
                    <a:gd name="T7" fmla="*/ 118 h 353"/>
                    <a:gd name="T8" fmla="*/ 471 w 705"/>
                    <a:gd name="T9" fmla="*/ 0 h 353"/>
                    <a:gd name="T10" fmla="*/ 411 w 705"/>
                    <a:gd name="T11" fmla="*/ 206 h 353"/>
                    <a:gd name="T12" fmla="*/ 411 w 705"/>
                    <a:gd name="T13" fmla="*/ 206 h 353"/>
                    <a:gd name="T14" fmla="*/ 398 w 705"/>
                    <a:gd name="T15" fmla="*/ 212 h 353"/>
                    <a:gd name="T16" fmla="*/ 384 w 705"/>
                    <a:gd name="T17" fmla="*/ 216 h 353"/>
                    <a:gd name="T18" fmla="*/ 368 w 705"/>
                    <a:gd name="T19" fmla="*/ 218 h 353"/>
                    <a:gd name="T20" fmla="*/ 353 w 705"/>
                    <a:gd name="T21" fmla="*/ 219 h 353"/>
                    <a:gd name="T22" fmla="*/ 338 w 705"/>
                    <a:gd name="T23" fmla="*/ 218 h 353"/>
                    <a:gd name="T24" fmla="*/ 321 w 705"/>
                    <a:gd name="T25" fmla="*/ 216 h 353"/>
                    <a:gd name="T26" fmla="*/ 308 w 705"/>
                    <a:gd name="T27" fmla="*/ 212 h 353"/>
                    <a:gd name="T28" fmla="*/ 294 w 705"/>
                    <a:gd name="T29" fmla="*/ 206 h 353"/>
                    <a:gd name="T30" fmla="*/ 294 w 705"/>
                    <a:gd name="T31" fmla="*/ 206 h 353"/>
                    <a:gd name="T32" fmla="*/ 283 w 705"/>
                    <a:gd name="T33" fmla="*/ 201 h 353"/>
                    <a:gd name="T34" fmla="*/ 276 w 705"/>
                    <a:gd name="T35" fmla="*/ 193 h 353"/>
                    <a:gd name="T36" fmla="*/ 270 w 705"/>
                    <a:gd name="T37" fmla="*/ 186 h 353"/>
                    <a:gd name="T38" fmla="*/ 270 w 705"/>
                    <a:gd name="T39" fmla="*/ 176 h 353"/>
                    <a:gd name="T40" fmla="*/ 270 w 705"/>
                    <a:gd name="T41" fmla="*/ 169 h 353"/>
                    <a:gd name="T42" fmla="*/ 276 w 705"/>
                    <a:gd name="T43" fmla="*/ 161 h 353"/>
                    <a:gd name="T44" fmla="*/ 283 w 705"/>
                    <a:gd name="T45" fmla="*/ 154 h 353"/>
                    <a:gd name="T46" fmla="*/ 294 w 705"/>
                    <a:gd name="T47" fmla="*/ 148 h 353"/>
                    <a:gd name="T48" fmla="*/ 294 w 705"/>
                    <a:gd name="T49" fmla="*/ 148 h 353"/>
                    <a:gd name="T50" fmla="*/ 308 w 705"/>
                    <a:gd name="T51" fmla="*/ 143 h 353"/>
                    <a:gd name="T52" fmla="*/ 321 w 705"/>
                    <a:gd name="T53" fmla="*/ 139 h 353"/>
                    <a:gd name="T54" fmla="*/ 338 w 705"/>
                    <a:gd name="T55" fmla="*/ 137 h 353"/>
                    <a:gd name="T56" fmla="*/ 353 w 705"/>
                    <a:gd name="T57" fmla="*/ 135 h 353"/>
                    <a:gd name="T58" fmla="*/ 368 w 705"/>
                    <a:gd name="T59" fmla="*/ 137 h 353"/>
                    <a:gd name="T60" fmla="*/ 384 w 705"/>
                    <a:gd name="T61" fmla="*/ 139 h 353"/>
                    <a:gd name="T62" fmla="*/ 398 w 705"/>
                    <a:gd name="T63" fmla="*/ 143 h 353"/>
                    <a:gd name="T64" fmla="*/ 411 w 705"/>
                    <a:gd name="T65" fmla="*/ 148 h 353"/>
                    <a:gd name="T66" fmla="*/ 411 w 705"/>
                    <a:gd name="T67" fmla="*/ 148 h 353"/>
                    <a:gd name="T68" fmla="*/ 422 w 705"/>
                    <a:gd name="T69" fmla="*/ 154 h 353"/>
                    <a:gd name="T70" fmla="*/ 429 w 705"/>
                    <a:gd name="T71" fmla="*/ 161 h 353"/>
                    <a:gd name="T72" fmla="*/ 435 w 705"/>
                    <a:gd name="T73" fmla="*/ 169 h 353"/>
                    <a:gd name="T74" fmla="*/ 435 w 705"/>
                    <a:gd name="T75" fmla="*/ 176 h 353"/>
                    <a:gd name="T76" fmla="*/ 435 w 705"/>
                    <a:gd name="T77" fmla="*/ 186 h 353"/>
                    <a:gd name="T78" fmla="*/ 429 w 705"/>
                    <a:gd name="T79" fmla="*/ 193 h 353"/>
                    <a:gd name="T80" fmla="*/ 422 w 705"/>
                    <a:gd name="T81" fmla="*/ 201 h 353"/>
                    <a:gd name="T82" fmla="*/ 411 w 705"/>
                    <a:gd name="T83" fmla="*/ 206 h 353"/>
                    <a:gd name="T84" fmla="*/ 411 w 705"/>
                    <a:gd name="T85" fmla="*/ 206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705" h="353">
                      <a:moveTo>
                        <a:pt x="471" y="0"/>
                      </a:moveTo>
                      <a:lnTo>
                        <a:pt x="0" y="236"/>
                      </a:lnTo>
                      <a:lnTo>
                        <a:pt x="234" y="353"/>
                      </a:lnTo>
                      <a:lnTo>
                        <a:pt x="705" y="118"/>
                      </a:lnTo>
                      <a:lnTo>
                        <a:pt x="471" y="0"/>
                      </a:lnTo>
                      <a:close/>
                      <a:moveTo>
                        <a:pt x="411" y="206"/>
                      </a:moveTo>
                      <a:lnTo>
                        <a:pt x="411" y="206"/>
                      </a:lnTo>
                      <a:lnTo>
                        <a:pt x="398" y="212"/>
                      </a:lnTo>
                      <a:lnTo>
                        <a:pt x="384" y="216"/>
                      </a:lnTo>
                      <a:lnTo>
                        <a:pt x="368" y="218"/>
                      </a:lnTo>
                      <a:lnTo>
                        <a:pt x="353" y="219"/>
                      </a:lnTo>
                      <a:lnTo>
                        <a:pt x="338" y="218"/>
                      </a:lnTo>
                      <a:lnTo>
                        <a:pt x="321" y="216"/>
                      </a:lnTo>
                      <a:lnTo>
                        <a:pt x="308" y="212"/>
                      </a:lnTo>
                      <a:lnTo>
                        <a:pt x="294" y="206"/>
                      </a:lnTo>
                      <a:lnTo>
                        <a:pt x="294" y="206"/>
                      </a:lnTo>
                      <a:lnTo>
                        <a:pt x="283" y="201"/>
                      </a:lnTo>
                      <a:lnTo>
                        <a:pt x="276" y="193"/>
                      </a:lnTo>
                      <a:lnTo>
                        <a:pt x="270" y="186"/>
                      </a:lnTo>
                      <a:lnTo>
                        <a:pt x="270" y="176"/>
                      </a:lnTo>
                      <a:lnTo>
                        <a:pt x="270" y="169"/>
                      </a:lnTo>
                      <a:lnTo>
                        <a:pt x="276" y="161"/>
                      </a:lnTo>
                      <a:lnTo>
                        <a:pt x="283" y="154"/>
                      </a:lnTo>
                      <a:lnTo>
                        <a:pt x="294" y="148"/>
                      </a:lnTo>
                      <a:lnTo>
                        <a:pt x="294" y="148"/>
                      </a:lnTo>
                      <a:lnTo>
                        <a:pt x="308" y="143"/>
                      </a:lnTo>
                      <a:lnTo>
                        <a:pt x="321" y="139"/>
                      </a:lnTo>
                      <a:lnTo>
                        <a:pt x="338" y="137"/>
                      </a:lnTo>
                      <a:lnTo>
                        <a:pt x="353" y="135"/>
                      </a:lnTo>
                      <a:lnTo>
                        <a:pt x="368" y="137"/>
                      </a:lnTo>
                      <a:lnTo>
                        <a:pt x="384" y="139"/>
                      </a:lnTo>
                      <a:lnTo>
                        <a:pt x="398" y="143"/>
                      </a:lnTo>
                      <a:lnTo>
                        <a:pt x="411" y="148"/>
                      </a:lnTo>
                      <a:lnTo>
                        <a:pt x="411" y="148"/>
                      </a:lnTo>
                      <a:lnTo>
                        <a:pt x="422" y="154"/>
                      </a:lnTo>
                      <a:lnTo>
                        <a:pt x="429" y="161"/>
                      </a:lnTo>
                      <a:lnTo>
                        <a:pt x="435" y="169"/>
                      </a:lnTo>
                      <a:lnTo>
                        <a:pt x="435" y="176"/>
                      </a:lnTo>
                      <a:lnTo>
                        <a:pt x="435" y="186"/>
                      </a:lnTo>
                      <a:lnTo>
                        <a:pt x="429" y="193"/>
                      </a:lnTo>
                      <a:lnTo>
                        <a:pt x="422" y="201"/>
                      </a:lnTo>
                      <a:lnTo>
                        <a:pt x="411" y="206"/>
                      </a:lnTo>
                      <a:lnTo>
                        <a:pt x="411" y="20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</p:grpSp>
        </p:grpSp>
        <p:sp>
          <p:nvSpPr>
            <p:cNvPr id="35" name="TextBox 34"/>
            <p:cNvSpPr txBox="1"/>
            <p:nvPr/>
          </p:nvSpPr>
          <p:spPr>
            <a:xfrm>
              <a:off x="4228256" y="3868075"/>
              <a:ext cx="802116" cy="145423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050" spc="-8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5C4600"/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대가성 여부 불문</a:t>
              </a:r>
              <a:endParaRPr lang="ko-KR" altLang="en-US" sz="10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5C46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endParaRPr>
            </a:p>
          </p:txBody>
        </p:sp>
        <p:sp>
          <p:nvSpPr>
            <p:cNvPr id="36" name="타원 35"/>
            <p:cNvSpPr/>
            <p:nvPr/>
          </p:nvSpPr>
          <p:spPr>
            <a:xfrm>
              <a:off x="6546850" y="3881903"/>
              <a:ext cx="1555750" cy="111760"/>
            </a:xfrm>
            <a:prstGeom prst="ellipse">
              <a:avLst/>
            </a:prstGeom>
            <a:solidFill>
              <a:srgbClr val="745800">
                <a:alpha val="3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34" name="그룹 31"/>
            <p:cNvGrpSpPr/>
            <p:nvPr/>
          </p:nvGrpSpPr>
          <p:grpSpPr>
            <a:xfrm>
              <a:off x="6369050" y="1691034"/>
              <a:ext cx="1949749" cy="2273245"/>
              <a:chOff x="6369050" y="1913771"/>
              <a:chExt cx="1949749" cy="2273245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6482862" y="3046047"/>
                <a:ext cx="1600200" cy="771012"/>
              </a:xfrm>
              <a:prstGeom prst="rect">
                <a:avLst/>
              </a:prstGeom>
              <a:solidFill>
                <a:srgbClr val="98B628"/>
              </a:solidFill>
              <a:ln>
                <a:noFill/>
              </a:ln>
            </p:spPr>
            <p:txBody>
              <a:bodyPr wrap="none" rtlCol="0" anchor="ctr">
                <a:no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ko-KR" altLang="en-US" sz="1200" spc="-8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매 회계연도</a:t>
                </a:r>
                <a:endParaRPr lang="en-US" altLang="ko-KR" sz="1200" spc="-8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altLang="ko-KR" sz="1600" spc="-8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300 </a:t>
                </a:r>
                <a:r>
                  <a:rPr lang="ko-KR" altLang="en-US" sz="1600" spc="-8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만원</a:t>
                </a:r>
                <a:r>
                  <a:rPr lang="en-US" altLang="ko-KR" sz="1600" spc="-8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/>
                </a:r>
                <a:br>
                  <a:rPr lang="en-US" altLang="ko-KR" sz="1600" spc="-8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</a:br>
                <a:r>
                  <a:rPr lang="ko-KR" altLang="en-US" sz="1600" spc="-8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FFFF0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초과</a:t>
                </a:r>
                <a:endParaRPr lang="ko-KR" altLang="en-US" sz="1600" spc="-8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FFFF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endParaRPr>
              </a:p>
            </p:txBody>
          </p:sp>
          <p:sp>
            <p:nvSpPr>
              <p:cNvPr id="56" name="직각 삼각형 55"/>
              <p:cNvSpPr/>
              <p:nvPr/>
            </p:nvSpPr>
            <p:spPr>
              <a:xfrm rot="16200000" flipH="1">
                <a:off x="7543800" y="3816350"/>
                <a:ext cx="355600" cy="355600"/>
              </a:xfrm>
              <a:prstGeom prst="rtTriangle">
                <a:avLst/>
              </a:prstGeom>
              <a:gradFill flip="none" rotWithShape="1">
                <a:gsLst>
                  <a:gs pos="100000">
                    <a:srgbClr val="B2D234"/>
                  </a:gs>
                  <a:gs pos="510">
                    <a:srgbClr val="7D9622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pic>
            <p:nvPicPr>
              <p:cNvPr id="57" name="Picture 3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t="59926"/>
              <a:stretch/>
            </p:blipFill>
            <p:spPr bwMode="auto">
              <a:xfrm rot="5400000">
                <a:off x="5288307" y="2994514"/>
                <a:ext cx="2273245" cy="1117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8" name="TextBox 57"/>
              <p:cNvSpPr txBox="1"/>
              <p:nvPr/>
            </p:nvSpPr>
            <p:spPr>
              <a:xfrm>
                <a:off x="6482862" y="2277697"/>
                <a:ext cx="1600200" cy="771012"/>
              </a:xfrm>
              <a:prstGeom prst="rect">
                <a:avLst/>
              </a:prstGeom>
              <a:solidFill>
                <a:srgbClr val="98B628"/>
              </a:solidFill>
              <a:ln>
                <a:noFill/>
              </a:ln>
            </p:spPr>
            <p:txBody>
              <a:bodyPr wrap="none" rtlCol="0" anchor="ctr">
                <a:no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altLang="ko-KR" sz="1200" spc="-8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1</a:t>
                </a:r>
                <a:r>
                  <a:rPr lang="ko-KR" altLang="en-US" sz="1200" spc="-8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회</a:t>
                </a:r>
                <a:r>
                  <a:rPr lang="en-US" altLang="ko-KR" sz="1600" spc="-8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/>
                </a:r>
                <a:br>
                  <a:rPr lang="en-US" altLang="ko-KR" sz="1600" spc="-8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</a:br>
                <a:r>
                  <a:rPr lang="en-US" altLang="ko-KR" sz="1600" spc="-8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100 </a:t>
                </a:r>
                <a:r>
                  <a:rPr lang="ko-KR" altLang="en-US" sz="1600" spc="-8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만원</a:t>
                </a:r>
                <a:r>
                  <a:rPr lang="en-US" altLang="ko-KR" sz="1600" spc="-8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/>
                </a:r>
                <a:br>
                  <a:rPr lang="en-US" altLang="ko-KR" sz="1600" spc="-8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</a:br>
                <a:r>
                  <a:rPr lang="ko-KR" altLang="en-US" sz="1600" spc="-8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FFFF0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초과</a:t>
                </a:r>
                <a:endParaRPr lang="ko-KR" altLang="en-US" sz="1600" spc="-8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FFFF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endParaRPr>
              </a:p>
            </p:txBody>
          </p:sp>
          <p:grpSp>
            <p:nvGrpSpPr>
              <p:cNvPr id="37" name="그룹 142"/>
              <p:cNvGrpSpPr/>
              <p:nvPr/>
            </p:nvGrpSpPr>
            <p:grpSpPr>
              <a:xfrm>
                <a:off x="7429730" y="2367525"/>
                <a:ext cx="889069" cy="572535"/>
                <a:chOff x="3402974" y="5205999"/>
                <a:chExt cx="898284" cy="578469"/>
              </a:xfrm>
              <a:solidFill>
                <a:schemeClr val="bg1"/>
              </a:solidFill>
            </p:grpSpPr>
            <p:sp>
              <p:nvSpPr>
                <p:cNvPr id="70" name="Freeform 5"/>
                <p:cNvSpPr>
                  <a:spLocks/>
                </p:cNvSpPr>
                <p:nvPr/>
              </p:nvSpPr>
              <p:spPr bwMode="auto">
                <a:xfrm>
                  <a:off x="3402974" y="5388204"/>
                  <a:ext cx="898284" cy="309621"/>
                </a:xfrm>
                <a:custGeom>
                  <a:avLst/>
                  <a:gdLst>
                    <a:gd name="T0" fmla="*/ 234 w 705"/>
                    <a:gd name="T1" fmla="*/ 227 h 243"/>
                    <a:gd name="T2" fmla="*/ 17 w 705"/>
                    <a:gd name="T3" fmla="*/ 118 h 243"/>
                    <a:gd name="T4" fmla="*/ 0 w 705"/>
                    <a:gd name="T5" fmla="*/ 125 h 243"/>
                    <a:gd name="T6" fmla="*/ 234 w 705"/>
                    <a:gd name="T7" fmla="*/ 243 h 243"/>
                    <a:gd name="T8" fmla="*/ 705 w 705"/>
                    <a:gd name="T9" fmla="*/ 9 h 243"/>
                    <a:gd name="T10" fmla="*/ 688 w 705"/>
                    <a:gd name="T11" fmla="*/ 0 h 243"/>
                    <a:gd name="T12" fmla="*/ 234 w 705"/>
                    <a:gd name="T13" fmla="*/ 227 h 2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3">
                      <a:moveTo>
                        <a:pt x="234" y="227"/>
                      </a:moveTo>
                      <a:lnTo>
                        <a:pt x="17" y="118"/>
                      </a:lnTo>
                      <a:lnTo>
                        <a:pt x="0" y="125"/>
                      </a:lnTo>
                      <a:lnTo>
                        <a:pt x="234" y="243"/>
                      </a:lnTo>
                      <a:lnTo>
                        <a:pt x="705" y="9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71" name="Freeform 6"/>
                <p:cNvSpPr>
                  <a:spLocks/>
                </p:cNvSpPr>
                <p:nvPr/>
              </p:nvSpPr>
              <p:spPr bwMode="auto">
                <a:xfrm>
                  <a:off x="3402974" y="5430251"/>
                  <a:ext cx="898284" cy="310895"/>
                </a:xfrm>
                <a:custGeom>
                  <a:avLst/>
                  <a:gdLst>
                    <a:gd name="T0" fmla="*/ 234 w 705"/>
                    <a:gd name="T1" fmla="*/ 227 h 244"/>
                    <a:gd name="T2" fmla="*/ 17 w 705"/>
                    <a:gd name="T3" fmla="*/ 119 h 244"/>
                    <a:gd name="T4" fmla="*/ 0 w 705"/>
                    <a:gd name="T5" fmla="*/ 126 h 244"/>
                    <a:gd name="T6" fmla="*/ 234 w 705"/>
                    <a:gd name="T7" fmla="*/ 244 h 244"/>
                    <a:gd name="T8" fmla="*/ 705 w 705"/>
                    <a:gd name="T9" fmla="*/ 10 h 244"/>
                    <a:gd name="T10" fmla="*/ 688 w 705"/>
                    <a:gd name="T11" fmla="*/ 0 h 244"/>
                    <a:gd name="T12" fmla="*/ 234 w 705"/>
                    <a:gd name="T13" fmla="*/ 227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4">
                      <a:moveTo>
                        <a:pt x="234" y="227"/>
                      </a:moveTo>
                      <a:lnTo>
                        <a:pt x="17" y="119"/>
                      </a:lnTo>
                      <a:lnTo>
                        <a:pt x="0" y="126"/>
                      </a:lnTo>
                      <a:lnTo>
                        <a:pt x="234" y="244"/>
                      </a:lnTo>
                      <a:lnTo>
                        <a:pt x="705" y="10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72" name="Freeform 7"/>
                <p:cNvSpPr>
                  <a:spLocks/>
                </p:cNvSpPr>
                <p:nvPr/>
              </p:nvSpPr>
              <p:spPr bwMode="auto">
                <a:xfrm>
                  <a:off x="3402974" y="5473573"/>
                  <a:ext cx="898284" cy="310895"/>
                </a:xfrm>
                <a:custGeom>
                  <a:avLst/>
                  <a:gdLst>
                    <a:gd name="T0" fmla="*/ 234 w 705"/>
                    <a:gd name="T1" fmla="*/ 227 h 244"/>
                    <a:gd name="T2" fmla="*/ 17 w 705"/>
                    <a:gd name="T3" fmla="*/ 118 h 244"/>
                    <a:gd name="T4" fmla="*/ 0 w 705"/>
                    <a:gd name="T5" fmla="*/ 126 h 244"/>
                    <a:gd name="T6" fmla="*/ 234 w 705"/>
                    <a:gd name="T7" fmla="*/ 244 h 244"/>
                    <a:gd name="T8" fmla="*/ 705 w 705"/>
                    <a:gd name="T9" fmla="*/ 8 h 244"/>
                    <a:gd name="T10" fmla="*/ 688 w 705"/>
                    <a:gd name="T11" fmla="*/ 0 h 244"/>
                    <a:gd name="T12" fmla="*/ 234 w 705"/>
                    <a:gd name="T13" fmla="*/ 227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4">
                      <a:moveTo>
                        <a:pt x="234" y="227"/>
                      </a:moveTo>
                      <a:lnTo>
                        <a:pt x="17" y="118"/>
                      </a:lnTo>
                      <a:lnTo>
                        <a:pt x="0" y="126"/>
                      </a:lnTo>
                      <a:lnTo>
                        <a:pt x="234" y="244"/>
                      </a:lnTo>
                      <a:lnTo>
                        <a:pt x="705" y="8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73" name="Freeform 8"/>
                <p:cNvSpPr>
                  <a:spLocks noEditPoints="1"/>
                </p:cNvSpPr>
                <p:nvPr/>
              </p:nvSpPr>
              <p:spPr bwMode="auto">
                <a:xfrm>
                  <a:off x="3402974" y="5205999"/>
                  <a:ext cx="898284" cy="449779"/>
                </a:xfrm>
                <a:custGeom>
                  <a:avLst/>
                  <a:gdLst>
                    <a:gd name="T0" fmla="*/ 471 w 705"/>
                    <a:gd name="T1" fmla="*/ 0 h 353"/>
                    <a:gd name="T2" fmla="*/ 0 w 705"/>
                    <a:gd name="T3" fmla="*/ 236 h 353"/>
                    <a:gd name="T4" fmla="*/ 234 w 705"/>
                    <a:gd name="T5" fmla="*/ 353 h 353"/>
                    <a:gd name="T6" fmla="*/ 705 w 705"/>
                    <a:gd name="T7" fmla="*/ 118 h 353"/>
                    <a:gd name="T8" fmla="*/ 471 w 705"/>
                    <a:gd name="T9" fmla="*/ 0 h 353"/>
                    <a:gd name="T10" fmla="*/ 411 w 705"/>
                    <a:gd name="T11" fmla="*/ 206 h 353"/>
                    <a:gd name="T12" fmla="*/ 411 w 705"/>
                    <a:gd name="T13" fmla="*/ 206 h 353"/>
                    <a:gd name="T14" fmla="*/ 398 w 705"/>
                    <a:gd name="T15" fmla="*/ 212 h 353"/>
                    <a:gd name="T16" fmla="*/ 384 w 705"/>
                    <a:gd name="T17" fmla="*/ 216 h 353"/>
                    <a:gd name="T18" fmla="*/ 368 w 705"/>
                    <a:gd name="T19" fmla="*/ 218 h 353"/>
                    <a:gd name="T20" fmla="*/ 353 w 705"/>
                    <a:gd name="T21" fmla="*/ 219 h 353"/>
                    <a:gd name="T22" fmla="*/ 338 w 705"/>
                    <a:gd name="T23" fmla="*/ 218 h 353"/>
                    <a:gd name="T24" fmla="*/ 321 w 705"/>
                    <a:gd name="T25" fmla="*/ 216 h 353"/>
                    <a:gd name="T26" fmla="*/ 308 w 705"/>
                    <a:gd name="T27" fmla="*/ 212 h 353"/>
                    <a:gd name="T28" fmla="*/ 294 w 705"/>
                    <a:gd name="T29" fmla="*/ 206 h 353"/>
                    <a:gd name="T30" fmla="*/ 294 w 705"/>
                    <a:gd name="T31" fmla="*/ 206 h 353"/>
                    <a:gd name="T32" fmla="*/ 283 w 705"/>
                    <a:gd name="T33" fmla="*/ 201 h 353"/>
                    <a:gd name="T34" fmla="*/ 276 w 705"/>
                    <a:gd name="T35" fmla="*/ 193 h 353"/>
                    <a:gd name="T36" fmla="*/ 270 w 705"/>
                    <a:gd name="T37" fmla="*/ 186 h 353"/>
                    <a:gd name="T38" fmla="*/ 270 w 705"/>
                    <a:gd name="T39" fmla="*/ 176 h 353"/>
                    <a:gd name="T40" fmla="*/ 270 w 705"/>
                    <a:gd name="T41" fmla="*/ 169 h 353"/>
                    <a:gd name="T42" fmla="*/ 276 w 705"/>
                    <a:gd name="T43" fmla="*/ 161 h 353"/>
                    <a:gd name="T44" fmla="*/ 283 w 705"/>
                    <a:gd name="T45" fmla="*/ 154 h 353"/>
                    <a:gd name="T46" fmla="*/ 294 w 705"/>
                    <a:gd name="T47" fmla="*/ 148 h 353"/>
                    <a:gd name="T48" fmla="*/ 294 w 705"/>
                    <a:gd name="T49" fmla="*/ 148 h 353"/>
                    <a:gd name="T50" fmla="*/ 308 w 705"/>
                    <a:gd name="T51" fmla="*/ 143 h 353"/>
                    <a:gd name="T52" fmla="*/ 321 w 705"/>
                    <a:gd name="T53" fmla="*/ 139 h 353"/>
                    <a:gd name="T54" fmla="*/ 338 w 705"/>
                    <a:gd name="T55" fmla="*/ 137 h 353"/>
                    <a:gd name="T56" fmla="*/ 353 w 705"/>
                    <a:gd name="T57" fmla="*/ 135 h 353"/>
                    <a:gd name="T58" fmla="*/ 368 w 705"/>
                    <a:gd name="T59" fmla="*/ 137 h 353"/>
                    <a:gd name="T60" fmla="*/ 384 w 705"/>
                    <a:gd name="T61" fmla="*/ 139 h 353"/>
                    <a:gd name="T62" fmla="*/ 398 w 705"/>
                    <a:gd name="T63" fmla="*/ 143 h 353"/>
                    <a:gd name="T64" fmla="*/ 411 w 705"/>
                    <a:gd name="T65" fmla="*/ 148 h 353"/>
                    <a:gd name="T66" fmla="*/ 411 w 705"/>
                    <a:gd name="T67" fmla="*/ 148 h 353"/>
                    <a:gd name="T68" fmla="*/ 422 w 705"/>
                    <a:gd name="T69" fmla="*/ 154 h 353"/>
                    <a:gd name="T70" fmla="*/ 429 w 705"/>
                    <a:gd name="T71" fmla="*/ 161 h 353"/>
                    <a:gd name="T72" fmla="*/ 435 w 705"/>
                    <a:gd name="T73" fmla="*/ 169 h 353"/>
                    <a:gd name="T74" fmla="*/ 435 w 705"/>
                    <a:gd name="T75" fmla="*/ 176 h 353"/>
                    <a:gd name="T76" fmla="*/ 435 w 705"/>
                    <a:gd name="T77" fmla="*/ 186 h 353"/>
                    <a:gd name="T78" fmla="*/ 429 w 705"/>
                    <a:gd name="T79" fmla="*/ 193 h 353"/>
                    <a:gd name="T80" fmla="*/ 422 w 705"/>
                    <a:gd name="T81" fmla="*/ 201 h 353"/>
                    <a:gd name="T82" fmla="*/ 411 w 705"/>
                    <a:gd name="T83" fmla="*/ 206 h 353"/>
                    <a:gd name="T84" fmla="*/ 411 w 705"/>
                    <a:gd name="T85" fmla="*/ 206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705" h="353">
                      <a:moveTo>
                        <a:pt x="471" y="0"/>
                      </a:moveTo>
                      <a:lnTo>
                        <a:pt x="0" y="236"/>
                      </a:lnTo>
                      <a:lnTo>
                        <a:pt x="234" y="353"/>
                      </a:lnTo>
                      <a:lnTo>
                        <a:pt x="705" y="118"/>
                      </a:lnTo>
                      <a:lnTo>
                        <a:pt x="471" y="0"/>
                      </a:lnTo>
                      <a:close/>
                      <a:moveTo>
                        <a:pt x="411" y="206"/>
                      </a:moveTo>
                      <a:lnTo>
                        <a:pt x="411" y="206"/>
                      </a:lnTo>
                      <a:lnTo>
                        <a:pt x="398" y="212"/>
                      </a:lnTo>
                      <a:lnTo>
                        <a:pt x="384" y="216"/>
                      </a:lnTo>
                      <a:lnTo>
                        <a:pt x="368" y="218"/>
                      </a:lnTo>
                      <a:lnTo>
                        <a:pt x="353" y="219"/>
                      </a:lnTo>
                      <a:lnTo>
                        <a:pt x="338" y="218"/>
                      </a:lnTo>
                      <a:lnTo>
                        <a:pt x="321" y="216"/>
                      </a:lnTo>
                      <a:lnTo>
                        <a:pt x="308" y="212"/>
                      </a:lnTo>
                      <a:lnTo>
                        <a:pt x="294" y="206"/>
                      </a:lnTo>
                      <a:lnTo>
                        <a:pt x="294" y="206"/>
                      </a:lnTo>
                      <a:lnTo>
                        <a:pt x="283" y="201"/>
                      </a:lnTo>
                      <a:lnTo>
                        <a:pt x="276" y="193"/>
                      </a:lnTo>
                      <a:lnTo>
                        <a:pt x="270" y="186"/>
                      </a:lnTo>
                      <a:lnTo>
                        <a:pt x="270" y="176"/>
                      </a:lnTo>
                      <a:lnTo>
                        <a:pt x="270" y="169"/>
                      </a:lnTo>
                      <a:lnTo>
                        <a:pt x="276" y="161"/>
                      </a:lnTo>
                      <a:lnTo>
                        <a:pt x="283" y="154"/>
                      </a:lnTo>
                      <a:lnTo>
                        <a:pt x="294" y="148"/>
                      </a:lnTo>
                      <a:lnTo>
                        <a:pt x="294" y="148"/>
                      </a:lnTo>
                      <a:lnTo>
                        <a:pt x="308" y="143"/>
                      </a:lnTo>
                      <a:lnTo>
                        <a:pt x="321" y="139"/>
                      </a:lnTo>
                      <a:lnTo>
                        <a:pt x="338" y="137"/>
                      </a:lnTo>
                      <a:lnTo>
                        <a:pt x="353" y="135"/>
                      </a:lnTo>
                      <a:lnTo>
                        <a:pt x="368" y="137"/>
                      </a:lnTo>
                      <a:lnTo>
                        <a:pt x="384" y="139"/>
                      </a:lnTo>
                      <a:lnTo>
                        <a:pt x="398" y="143"/>
                      </a:lnTo>
                      <a:lnTo>
                        <a:pt x="411" y="148"/>
                      </a:lnTo>
                      <a:lnTo>
                        <a:pt x="411" y="148"/>
                      </a:lnTo>
                      <a:lnTo>
                        <a:pt x="422" y="154"/>
                      </a:lnTo>
                      <a:lnTo>
                        <a:pt x="429" y="161"/>
                      </a:lnTo>
                      <a:lnTo>
                        <a:pt x="435" y="169"/>
                      </a:lnTo>
                      <a:lnTo>
                        <a:pt x="435" y="176"/>
                      </a:lnTo>
                      <a:lnTo>
                        <a:pt x="435" y="186"/>
                      </a:lnTo>
                      <a:lnTo>
                        <a:pt x="429" y="193"/>
                      </a:lnTo>
                      <a:lnTo>
                        <a:pt x="422" y="201"/>
                      </a:lnTo>
                      <a:lnTo>
                        <a:pt x="411" y="206"/>
                      </a:lnTo>
                      <a:lnTo>
                        <a:pt x="411" y="20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</p:grpSp>
          <p:grpSp>
            <p:nvGrpSpPr>
              <p:cNvPr id="38" name="그룹 111"/>
              <p:cNvGrpSpPr/>
              <p:nvPr/>
            </p:nvGrpSpPr>
            <p:grpSpPr>
              <a:xfrm>
                <a:off x="7429730" y="3051918"/>
                <a:ext cx="889069" cy="699537"/>
                <a:chOff x="3402974" y="5205999"/>
                <a:chExt cx="898284" cy="706786"/>
              </a:xfrm>
              <a:solidFill>
                <a:schemeClr val="bg1"/>
              </a:solidFill>
            </p:grpSpPr>
            <p:sp>
              <p:nvSpPr>
                <p:cNvPr id="63" name="Freeform 5"/>
                <p:cNvSpPr>
                  <a:spLocks/>
                </p:cNvSpPr>
                <p:nvPr/>
              </p:nvSpPr>
              <p:spPr bwMode="auto">
                <a:xfrm>
                  <a:off x="3402974" y="5388204"/>
                  <a:ext cx="898284" cy="309621"/>
                </a:xfrm>
                <a:custGeom>
                  <a:avLst/>
                  <a:gdLst>
                    <a:gd name="T0" fmla="*/ 234 w 705"/>
                    <a:gd name="T1" fmla="*/ 227 h 243"/>
                    <a:gd name="T2" fmla="*/ 17 w 705"/>
                    <a:gd name="T3" fmla="*/ 118 h 243"/>
                    <a:gd name="T4" fmla="*/ 0 w 705"/>
                    <a:gd name="T5" fmla="*/ 125 h 243"/>
                    <a:gd name="T6" fmla="*/ 234 w 705"/>
                    <a:gd name="T7" fmla="*/ 243 h 243"/>
                    <a:gd name="T8" fmla="*/ 705 w 705"/>
                    <a:gd name="T9" fmla="*/ 9 h 243"/>
                    <a:gd name="T10" fmla="*/ 688 w 705"/>
                    <a:gd name="T11" fmla="*/ 0 h 243"/>
                    <a:gd name="T12" fmla="*/ 234 w 705"/>
                    <a:gd name="T13" fmla="*/ 227 h 2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3">
                      <a:moveTo>
                        <a:pt x="234" y="227"/>
                      </a:moveTo>
                      <a:lnTo>
                        <a:pt x="17" y="118"/>
                      </a:lnTo>
                      <a:lnTo>
                        <a:pt x="0" y="125"/>
                      </a:lnTo>
                      <a:lnTo>
                        <a:pt x="234" y="243"/>
                      </a:lnTo>
                      <a:lnTo>
                        <a:pt x="705" y="9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64" name="Freeform 6"/>
                <p:cNvSpPr>
                  <a:spLocks/>
                </p:cNvSpPr>
                <p:nvPr/>
              </p:nvSpPr>
              <p:spPr bwMode="auto">
                <a:xfrm>
                  <a:off x="3402974" y="5430251"/>
                  <a:ext cx="898284" cy="310895"/>
                </a:xfrm>
                <a:custGeom>
                  <a:avLst/>
                  <a:gdLst>
                    <a:gd name="T0" fmla="*/ 234 w 705"/>
                    <a:gd name="T1" fmla="*/ 227 h 244"/>
                    <a:gd name="T2" fmla="*/ 17 w 705"/>
                    <a:gd name="T3" fmla="*/ 119 h 244"/>
                    <a:gd name="T4" fmla="*/ 0 w 705"/>
                    <a:gd name="T5" fmla="*/ 126 h 244"/>
                    <a:gd name="T6" fmla="*/ 234 w 705"/>
                    <a:gd name="T7" fmla="*/ 244 h 244"/>
                    <a:gd name="T8" fmla="*/ 705 w 705"/>
                    <a:gd name="T9" fmla="*/ 10 h 244"/>
                    <a:gd name="T10" fmla="*/ 688 w 705"/>
                    <a:gd name="T11" fmla="*/ 0 h 244"/>
                    <a:gd name="T12" fmla="*/ 234 w 705"/>
                    <a:gd name="T13" fmla="*/ 227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4">
                      <a:moveTo>
                        <a:pt x="234" y="227"/>
                      </a:moveTo>
                      <a:lnTo>
                        <a:pt x="17" y="119"/>
                      </a:lnTo>
                      <a:lnTo>
                        <a:pt x="0" y="126"/>
                      </a:lnTo>
                      <a:lnTo>
                        <a:pt x="234" y="244"/>
                      </a:lnTo>
                      <a:lnTo>
                        <a:pt x="705" y="10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65" name="Freeform 7"/>
                <p:cNvSpPr>
                  <a:spLocks/>
                </p:cNvSpPr>
                <p:nvPr/>
              </p:nvSpPr>
              <p:spPr bwMode="auto">
                <a:xfrm>
                  <a:off x="3402974" y="5473573"/>
                  <a:ext cx="898284" cy="310895"/>
                </a:xfrm>
                <a:custGeom>
                  <a:avLst/>
                  <a:gdLst>
                    <a:gd name="T0" fmla="*/ 234 w 705"/>
                    <a:gd name="T1" fmla="*/ 227 h 244"/>
                    <a:gd name="T2" fmla="*/ 17 w 705"/>
                    <a:gd name="T3" fmla="*/ 118 h 244"/>
                    <a:gd name="T4" fmla="*/ 0 w 705"/>
                    <a:gd name="T5" fmla="*/ 126 h 244"/>
                    <a:gd name="T6" fmla="*/ 234 w 705"/>
                    <a:gd name="T7" fmla="*/ 244 h 244"/>
                    <a:gd name="T8" fmla="*/ 705 w 705"/>
                    <a:gd name="T9" fmla="*/ 8 h 244"/>
                    <a:gd name="T10" fmla="*/ 688 w 705"/>
                    <a:gd name="T11" fmla="*/ 0 h 244"/>
                    <a:gd name="T12" fmla="*/ 234 w 705"/>
                    <a:gd name="T13" fmla="*/ 227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4">
                      <a:moveTo>
                        <a:pt x="234" y="227"/>
                      </a:moveTo>
                      <a:lnTo>
                        <a:pt x="17" y="118"/>
                      </a:lnTo>
                      <a:lnTo>
                        <a:pt x="0" y="126"/>
                      </a:lnTo>
                      <a:lnTo>
                        <a:pt x="234" y="244"/>
                      </a:lnTo>
                      <a:lnTo>
                        <a:pt x="705" y="8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66" name="Freeform 8"/>
                <p:cNvSpPr>
                  <a:spLocks noEditPoints="1"/>
                </p:cNvSpPr>
                <p:nvPr/>
              </p:nvSpPr>
              <p:spPr bwMode="auto">
                <a:xfrm>
                  <a:off x="3402974" y="5205999"/>
                  <a:ext cx="898284" cy="449779"/>
                </a:xfrm>
                <a:custGeom>
                  <a:avLst/>
                  <a:gdLst>
                    <a:gd name="T0" fmla="*/ 471 w 705"/>
                    <a:gd name="T1" fmla="*/ 0 h 353"/>
                    <a:gd name="T2" fmla="*/ 0 w 705"/>
                    <a:gd name="T3" fmla="*/ 236 h 353"/>
                    <a:gd name="T4" fmla="*/ 234 w 705"/>
                    <a:gd name="T5" fmla="*/ 353 h 353"/>
                    <a:gd name="T6" fmla="*/ 705 w 705"/>
                    <a:gd name="T7" fmla="*/ 118 h 353"/>
                    <a:gd name="T8" fmla="*/ 471 w 705"/>
                    <a:gd name="T9" fmla="*/ 0 h 353"/>
                    <a:gd name="T10" fmla="*/ 411 w 705"/>
                    <a:gd name="T11" fmla="*/ 206 h 353"/>
                    <a:gd name="T12" fmla="*/ 411 w 705"/>
                    <a:gd name="T13" fmla="*/ 206 h 353"/>
                    <a:gd name="T14" fmla="*/ 398 w 705"/>
                    <a:gd name="T15" fmla="*/ 212 h 353"/>
                    <a:gd name="T16" fmla="*/ 384 w 705"/>
                    <a:gd name="T17" fmla="*/ 216 h 353"/>
                    <a:gd name="T18" fmla="*/ 368 w 705"/>
                    <a:gd name="T19" fmla="*/ 218 h 353"/>
                    <a:gd name="T20" fmla="*/ 353 w 705"/>
                    <a:gd name="T21" fmla="*/ 219 h 353"/>
                    <a:gd name="T22" fmla="*/ 338 w 705"/>
                    <a:gd name="T23" fmla="*/ 218 h 353"/>
                    <a:gd name="T24" fmla="*/ 321 w 705"/>
                    <a:gd name="T25" fmla="*/ 216 h 353"/>
                    <a:gd name="T26" fmla="*/ 308 w 705"/>
                    <a:gd name="T27" fmla="*/ 212 h 353"/>
                    <a:gd name="T28" fmla="*/ 294 w 705"/>
                    <a:gd name="T29" fmla="*/ 206 h 353"/>
                    <a:gd name="T30" fmla="*/ 294 w 705"/>
                    <a:gd name="T31" fmla="*/ 206 h 353"/>
                    <a:gd name="T32" fmla="*/ 283 w 705"/>
                    <a:gd name="T33" fmla="*/ 201 h 353"/>
                    <a:gd name="T34" fmla="*/ 276 w 705"/>
                    <a:gd name="T35" fmla="*/ 193 h 353"/>
                    <a:gd name="T36" fmla="*/ 270 w 705"/>
                    <a:gd name="T37" fmla="*/ 186 h 353"/>
                    <a:gd name="T38" fmla="*/ 270 w 705"/>
                    <a:gd name="T39" fmla="*/ 176 h 353"/>
                    <a:gd name="T40" fmla="*/ 270 w 705"/>
                    <a:gd name="T41" fmla="*/ 169 h 353"/>
                    <a:gd name="T42" fmla="*/ 276 w 705"/>
                    <a:gd name="T43" fmla="*/ 161 h 353"/>
                    <a:gd name="T44" fmla="*/ 283 w 705"/>
                    <a:gd name="T45" fmla="*/ 154 h 353"/>
                    <a:gd name="T46" fmla="*/ 294 w 705"/>
                    <a:gd name="T47" fmla="*/ 148 h 353"/>
                    <a:gd name="T48" fmla="*/ 294 w 705"/>
                    <a:gd name="T49" fmla="*/ 148 h 353"/>
                    <a:gd name="T50" fmla="*/ 308 w 705"/>
                    <a:gd name="T51" fmla="*/ 143 h 353"/>
                    <a:gd name="T52" fmla="*/ 321 w 705"/>
                    <a:gd name="T53" fmla="*/ 139 h 353"/>
                    <a:gd name="T54" fmla="*/ 338 w 705"/>
                    <a:gd name="T55" fmla="*/ 137 h 353"/>
                    <a:gd name="T56" fmla="*/ 353 w 705"/>
                    <a:gd name="T57" fmla="*/ 135 h 353"/>
                    <a:gd name="T58" fmla="*/ 368 w 705"/>
                    <a:gd name="T59" fmla="*/ 137 h 353"/>
                    <a:gd name="T60" fmla="*/ 384 w 705"/>
                    <a:gd name="T61" fmla="*/ 139 h 353"/>
                    <a:gd name="T62" fmla="*/ 398 w 705"/>
                    <a:gd name="T63" fmla="*/ 143 h 353"/>
                    <a:gd name="T64" fmla="*/ 411 w 705"/>
                    <a:gd name="T65" fmla="*/ 148 h 353"/>
                    <a:gd name="T66" fmla="*/ 411 w 705"/>
                    <a:gd name="T67" fmla="*/ 148 h 353"/>
                    <a:gd name="T68" fmla="*/ 422 w 705"/>
                    <a:gd name="T69" fmla="*/ 154 h 353"/>
                    <a:gd name="T70" fmla="*/ 429 w 705"/>
                    <a:gd name="T71" fmla="*/ 161 h 353"/>
                    <a:gd name="T72" fmla="*/ 435 w 705"/>
                    <a:gd name="T73" fmla="*/ 169 h 353"/>
                    <a:gd name="T74" fmla="*/ 435 w 705"/>
                    <a:gd name="T75" fmla="*/ 176 h 353"/>
                    <a:gd name="T76" fmla="*/ 435 w 705"/>
                    <a:gd name="T77" fmla="*/ 186 h 353"/>
                    <a:gd name="T78" fmla="*/ 429 w 705"/>
                    <a:gd name="T79" fmla="*/ 193 h 353"/>
                    <a:gd name="T80" fmla="*/ 422 w 705"/>
                    <a:gd name="T81" fmla="*/ 201 h 353"/>
                    <a:gd name="T82" fmla="*/ 411 w 705"/>
                    <a:gd name="T83" fmla="*/ 206 h 353"/>
                    <a:gd name="T84" fmla="*/ 411 w 705"/>
                    <a:gd name="T85" fmla="*/ 206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705" h="353">
                      <a:moveTo>
                        <a:pt x="471" y="0"/>
                      </a:moveTo>
                      <a:lnTo>
                        <a:pt x="0" y="236"/>
                      </a:lnTo>
                      <a:lnTo>
                        <a:pt x="234" y="353"/>
                      </a:lnTo>
                      <a:lnTo>
                        <a:pt x="705" y="118"/>
                      </a:lnTo>
                      <a:lnTo>
                        <a:pt x="471" y="0"/>
                      </a:lnTo>
                      <a:close/>
                      <a:moveTo>
                        <a:pt x="411" y="206"/>
                      </a:moveTo>
                      <a:lnTo>
                        <a:pt x="411" y="206"/>
                      </a:lnTo>
                      <a:lnTo>
                        <a:pt x="398" y="212"/>
                      </a:lnTo>
                      <a:lnTo>
                        <a:pt x="384" y="216"/>
                      </a:lnTo>
                      <a:lnTo>
                        <a:pt x="368" y="218"/>
                      </a:lnTo>
                      <a:lnTo>
                        <a:pt x="353" y="219"/>
                      </a:lnTo>
                      <a:lnTo>
                        <a:pt x="338" y="218"/>
                      </a:lnTo>
                      <a:lnTo>
                        <a:pt x="321" y="216"/>
                      </a:lnTo>
                      <a:lnTo>
                        <a:pt x="308" y="212"/>
                      </a:lnTo>
                      <a:lnTo>
                        <a:pt x="294" y="206"/>
                      </a:lnTo>
                      <a:lnTo>
                        <a:pt x="294" y="206"/>
                      </a:lnTo>
                      <a:lnTo>
                        <a:pt x="283" y="201"/>
                      </a:lnTo>
                      <a:lnTo>
                        <a:pt x="276" y="193"/>
                      </a:lnTo>
                      <a:lnTo>
                        <a:pt x="270" y="186"/>
                      </a:lnTo>
                      <a:lnTo>
                        <a:pt x="270" y="176"/>
                      </a:lnTo>
                      <a:lnTo>
                        <a:pt x="270" y="169"/>
                      </a:lnTo>
                      <a:lnTo>
                        <a:pt x="276" y="161"/>
                      </a:lnTo>
                      <a:lnTo>
                        <a:pt x="283" y="154"/>
                      </a:lnTo>
                      <a:lnTo>
                        <a:pt x="294" y="148"/>
                      </a:lnTo>
                      <a:lnTo>
                        <a:pt x="294" y="148"/>
                      </a:lnTo>
                      <a:lnTo>
                        <a:pt x="308" y="143"/>
                      </a:lnTo>
                      <a:lnTo>
                        <a:pt x="321" y="139"/>
                      </a:lnTo>
                      <a:lnTo>
                        <a:pt x="338" y="137"/>
                      </a:lnTo>
                      <a:lnTo>
                        <a:pt x="353" y="135"/>
                      </a:lnTo>
                      <a:lnTo>
                        <a:pt x="368" y="137"/>
                      </a:lnTo>
                      <a:lnTo>
                        <a:pt x="384" y="139"/>
                      </a:lnTo>
                      <a:lnTo>
                        <a:pt x="398" y="143"/>
                      </a:lnTo>
                      <a:lnTo>
                        <a:pt x="411" y="148"/>
                      </a:lnTo>
                      <a:lnTo>
                        <a:pt x="411" y="148"/>
                      </a:lnTo>
                      <a:lnTo>
                        <a:pt x="422" y="154"/>
                      </a:lnTo>
                      <a:lnTo>
                        <a:pt x="429" y="161"/>
                      </a:lnTo>
                      <a:lnTo>
                        <a:pt x="435" y="169"/>
                      </a:lnTo>
                      <a:lnTo>
                        <a:pt x="435" y="176"/>
                      </a:lnTo>
                      <a:lnTo>
                        <a:pt x="435" y="186"/>
                      </a:lnTo>
                      <a:lnTo>
                        <a:pt x="429" y="193"/>
                      </a:lnTo>
                      <a:lnTo>
                        <a:pt x="422" y="201"/>
                      </a:lnTo>
                      <a:lnTo>
                        <a:pt x="411" y="206"/>
                      </a:lnTo>
                      <a:lnTo>
                        <a:pt x="411" y="20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67" name="Freeform 5"/>
                <p:cNvSpPr>
                  <a:spLocks/>
                </p:cNvSpPr>
                <p:nvPr/>
              </p:nvSpPr>
              <p:spPr bwMode="auto">
                <a:xfrm>
                  <a:off x="3402974" y="5516520"/>
                  <a:ext cx="898284" cy="309621"/>
                </a:xfrm>
                <a:custGeom>
                  <a:avLst/>
                  <a:gdLst>
                    <a:gd name="T0" fmla="*/ 234 w 705"/>
                    <a:gd name="T1" fmla="*/ 227 h 243"/>
                    <a:gd name="T2" fmla="*/ 17 w 705"/>
                    <a:gd name="T3" fmla="*/ 118 h 243"/>
                    <a:gd name="T4" fmla="*/ 0 w 705"/>
                    <a:gd name="T5" fmla="*/ 125 h 243"/>
                    <a:gd name="T6" fmla="*/ 234 w 705"/>
                    <a:gd name="T7" fmla="*/ 243 h 243"/>
                    <a:gd name="T8" fmla="*/ 705 w 705"/>
                    <a:gd name="T9" fmla="*/ 9 h 243"/>
                    <a:gd name="T10" fmla="*/ 688 w 705"/>
                    <a:gd name="T11" fmla="*/ 0 h 243"/>
                    <a:gd name="T12" fmla="*/ 234 w 705"/>
                    <a:gd name="T13" fmla="*/ 227 h 2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3">
                      <a:moveTo>
                        <a:pt x="234" y="227"/>
                      </a:moveTo>
                      <a:lnTo>
                        <a:pt x="17" y="118"/>
                      </a:lnTo>
                      <a:lnTo>
                        <a:pt x="0" y="125"/>
                      </a:lnTo>
                      <a:lnTo>
                        <a:pt x="234" y="243"/>
                      </a:lnTo>
                      <a:lnTo>
                        <a:pt x="705" y="9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68" name="Freeform 6"/>
                <p:cNvSpPr>
                  <a:spLocks/>
                </p:cNvSpPr>
                <p:nvPr/>
              </p:nvSpPr>
              <p:spPr bwMode="auto">
                <a:xfrm>
                  <a:off x="3402974" y="5558567"/>
                  <a:ext cx="898284" cy="310895"/>
                </a:xfrm>
                <a:custGeom>
                  <a:avLst/>
                  <a:gdLst>
                    <a:gd name="T0" fmla="*/ 234 w 705"/>
                    <a:gd name="T1" fmla="*/ 227 h 244"/>
                    <a:gd name="T2" fmla="*/ 17 w 705"/>
                    <a:gd name="T3" fmla="*/ 119 h 244"/>
                    <a:gd name="T4" fmla="*/ 0 w 705"/>
                    <a:gd name="T5" fmla="*/ 126 h 244"/>
                    <a:gd name="T6" fmla="*/ 234 w 705"/>
                    <a:gd name="T7" fmla="*/ 244 h 244"/>
                    <a:gd name="T8" fmla="*/ 705 w 705"/>
                    <a:gd name="T9" fmla="*/ 10 h 244"/>
                    <a:gd name="T10" fmla="*/ 688 w 705"/>
                    <a:gd name="T11" fmla="*/ 0 h 244"/>
                    <a:gd name="T12" fmla="*/ 234 w 705"/>
                    <a:gd name="T13" fmla="*/ 227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4">
                      <a:moveTo>
                        <a:pt x="234" y="227"/>
                      </a:moveTo>
                      <a:lnTo>
                        <a:pt x="17" y="119"/>
                      </a:lnTo>
                      <a:lnTo>
                        <a:pt x="0" y="126"/>
                      </a:lnTo>
                      <a:lnTo>
                        <a:pt x="234" y="244"/>
                      </a:lnTo>
                      <a:lnTo>
                        <a:pt x="705" y="10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69" name="Freeform 7"/>
                <p:cNvSpPr>
                  <a:spLocks/>
                </p:cNvSpPr>
                <p:nvPr/>
              </p:nvSpPr>
              <p:spPr bwMode="auto">
                <a:xfrm>
                  <a:off x="3402974" y="5601890"/>
                  <a:ext cx="898284" cy="310895"/>
                </a:xfrm>
                <a:custGeom>
                  <a:avLst/>
                  <a:gdLst>
                    <a:gd name="T0" fmla="*/ 234 w 705"/>
                    <a:gd name="T1" fmla="*/ 227 h 244"/>
                    <a:gd name="T2" fmla="*/ 17 w 705"/>
                    <a:gd name="T3" fmla="*/ 118 h 244"/>
                    <a:gd name="T4" fmla="*/ 0 w 705"/>
                    <a:gd name="T5" fmla="*/ 126 h 244"/>
                    <a:gd name="T6" fmla="*/ 234 w 705"/>
                    <a:gd name="T7" fmla="*/ 244 h 244"/>
                    <a:gd name="T8" fmla="*/ 705 w 705"/>
                    <a:gd name="T9" fmla="*/ 8 h 244"/>
                    <a:gd name="T10" fmla="*/ 688 w 705"/>
                    <a:gd name="T11" fmla="*/ 0 h 244"/>
                    <a:gd name="T12" fmla="*/ 234 w 705"/>
                    <a:gd name="T13" fmla="*/ 227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4">
                      <a:moveTo>
                        <a:pt x="234" y="227"/>
                      </a:moveTo>
                      <a:lnTo>
                        <a:pt x="17" y="118"/>
                      </a:lnTo>
                      <a:lnTo>
                        <a:pt x="0" y="126"/>
                      </a:lnTo>
                      <a:lnTo>
                        <a:pt x="234" y="244"/>
                      </a:lnTo>
                      <a:lnTo>
                        <a:pt x="705" y="8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</p:grpSp>
          <p:pic>
            <p:nvPicPr>
              <p:cNvPr id="61" name="Picture 3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t="59926"/>
              <a:stretch/>
            </p:blipFill>
            <p:spPr bwMode="auto">
              <a:xfrm rot="16200000">
                <a:off x="7212299" y="2949053"/>
                <a:ext cx="1820054" cy="748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62" name="직선 연결선 61"/>
              <p:cNvCxnSpPr/>
              <p:nvPr/>
            </p:nvCxnSpPr>
            <p:spPr>
              <a:xfrm>
                <a:off x="6575273" y="3030539"/>
                <a:ext cx="1246502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그룹 29"/>
            <p:cNvGrpSpPr/>
            <p:nvPr/>
          </p:nvGrpSpPr>
          <p:grpSpPr>
            <a:xfrm>
              <a:off x="1027353" y="2648694"/>
              <a:ext cx="1931436" cy="1300519"/>
              <a:chOff x="1027353" y="2871431"/>
              <a:chExt cx="1931436" cy="1300519"/>
            </a:xfrm>
          </p:grpSpPr>
          <p:sp>
            <p:nvSpPr>
              <p:cNvPr id="43" name="TextBox 42"/>
              <p:cNvSpPr txBox="1"/>
              <p:nvPr/>
            </p:nvSpPr>
            <p:spPr>
              <a:xfrm>
                <a:off x="1099039" y="3046047"/>
                <a:ext cx="1600200" cy="771012"/>
              </a:xfrm>
              <a:prstGeom prst="rect">
                <a:avLst/>
              </a:prstGeom>
              <a:solidFill>
                <a:srgbClr val="98B628"/>
              </a:solidFill>
              <a:ln>
                <a:noFill/>
              </a:ln>
            </p:spPr>
            <p:txBody>
              <a:bodyPr wrap="none" rtlCol="0" anchor="ctr">
                <a:no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altLang="ko-KR" sz="1600" spc="-8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100 </a:t>
                </a:r>
                <a:r>
                  <a:rPr lang="ko-KR" altLang="en-US" sz="1600" spc="-8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만원</a:t>
                </a:r>
                <a:r>
                  <a:rPr lang="en-US" altLang="ko-KR" sz="1600" spc="-8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/>
                </a:r>
                <a:br>
                  <a:rPr lang="en-US" altLang="ko-KR" sz="1600" spc="-8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</a:br>
                <a:r>
                  <a:rPr lang="ko-KR" altLang="en-US" sz="1600" spc="-8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FFFF0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이하</a:t>
                </a:r>
                <a:endParaRPr lang="ko-KR" altLang="en-US" sz="1600" spc="-8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FFFF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endParaRPr>
              </a:p>
            </p:txBody>
          </p:sp>
          <p:sp>
            <p:nvSpPr>
              <p:cNvPr id="44" name="직각 삼각형 43"/>
              <p:cNvSpPr/>
              <p:nvPr/>
            </p:nvSpPr>
            <p:spPr>
              <a:xfrm rot="5400000">
                <a:off x="1308100" y="3816350"/>
                <a:ext cx="355600" cy="355600"/>
              </a:xfrm>
              <a:prstGeom prst="rtTriangle">
                <a:avLst/>
              </a:prstGeom>
              <a:gradFill flip="none" rotWithShape="1">
                <a:gsLst>
                  <a:gs pos="100000">
                    <a:srgbClr val="B2D234"/>
                  </a:gs>
                  <a:gs pos="510">
                    <a:srgbClr val="7D9622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pic>
            <p:nvPicPr>
              <p:cNvPr id="45" name="Picture 3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t="59926"/>
              <a:stretch/>
            </p:blipFill>
            <p:spPr bwMode="auto">
              <a:xfrm rot="5400000">
                <a:off x="535652" y="3363132"/>
                <a:ext cx="1055234" cy="718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46" name="그룹 53"/>
              <p:cNvGrpSpPr/>
              <p:nvPr/>
            </p:nvGrpSpPr>
            <p:grpSpPr>
              <a:xfrm>
                <a:off x="2069720" y="3203820"/>
                <a:ext cx="889069" cy="572535"/>
                <a:chOff x="3402974" y="5205999"/>
                <a:chExt cx="898284" cy="578469"/>
              </a:xfrm>
              <a:solidFill>
                <a:schemeClr val="bg1"/>
              </a:solidFill>
            </p:grpSpPr>
            <p:sp>
              <p:nvSpPr>
                <p:cNvPr id="48" name="Freeform 5"/>
                <p:cNvSpPr>
                  <a:spLocks/>
                </p:cNvSpPr>
                <p:nvPr/>
              </p:nvSpPr>
              <p:spPr bwMode="auto">
                <a:xfrm>
                  <a:off x="3402974" y="5388204"/>
                  <a:ext cx="898284" cy="309621"/>
                </a:xfrm>
                <a:custGeom>
                  <a:avLst/>
                  <a:gdLst>
                    <a:gd name="T0" fmla="*/ 234 w 705"/>
                    <a:gd name="T1" fmla="*/ 227 h 243"/>
                    <a:gd name="T2" fmla="*/ 17 w 705"/>
                    <a:gd name="T3" fmla="*/ 118 h 243"/>
                    <a:gd name="T4" fmla="*/ 0 w 705"/>
                    <a:gd name="T5" fmla="*/ 125 h 243"/>
                    <a:gd name="T6" fmla="*/ 234 w 705"/>
                    <a:gd name="T7" fmla="*/ 243 h 243"/>
                    <a:gd name="T8" fmla="*/ 705 w 705"/>
                    <a:gd name="T9" fmla="*/ 9 h 243"/>
                    <a:gd name="T10" fmla="*/ 688 w 705"/>
                    <a:gd name="T11" fmla="*/ 0 h 243"/>
                    <a:gd name="T12" fmla="*/ 234 w 705"/>
                    <a:gd name="T13" fmla="*/ 227 h 2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3">
                      <a:moveTo>
                        <a:pt x="234" y="227"/>
                      </a:moveTo>
                      <a:lnTo>
                        <a:pt x="17" y="118"/>
                      </a:lnTo>
                      <a:lnTo>
                        <a:pt x="0" y="125"/>
                      </a:lnTo>
                      <a:lnTo>
                        <a:pt x="234" y="243"/>
                      </a:lnTo>
                      <a:lnTo>
                        <a:pt x="705" y="9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50" name="Freeform 6"/>
                <p:cNvSpPr>
                  <a:spLocks/>
                </p:cNvSpPr>
                <p:nvPr/>
              </p:nvSpPr>
              <p:spPr bwMode="auto">
                <a:xfrm>
                  <a:off x="3402974" y="5430251"/>
                  <a:ext cx="898284" cy="310895"/>
                </a:xfrm>
                <a:custGeom>
                  <a:avLst/>
                  <a:gdLst>
                    <a:gd name="T0" fmla="*/ 234 w 705"/>
                    <a:gd name="T1" fmla="*/ 227 h 244"/>
                    <a:gd name="T2" fmla="*/ 17 w 705"/>
                    <a:gd name="T3" fmla="*/ 119 h 244"/>
                    <a:gd name="T4" fmla="*/ 0 w 705"/>
                    <a:gd name="T5" fmla="*/ 126 h 244"/>
                    <a:gd name="T6" fmla="*/ 234 w 705"/>
                    <a:gd name="T7" fmla="*/ 244 h 244"/>
                    <a:gd name="T8" fmla="*/ 705 w 705"/>
                    <a:gd name="T9" fmla="*/ 10 h 244"/>
                    <a:gd name="T10" fmla="*/ 688 w 705"/>
                    <a:gd name="T11" fmla="*/ 0 h 244"/>
                    <a:gd name="T12" fmla="*/ 234 w 705"/>
                    <a:gd name="T13" fmla="*/ 227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4">
                      <a:moveTo>
                        <a:pt x="234" y="227"/>
                      </a:moveTo>
                      <a:lnTo>
                        <a:pt x="17" y="119"/>
                      </a:lnTo>
                      <a:lnTo>
                        <a:pt x="0" y="126"/>
                      </a:lnTo>
                      <a:lnTo>
                        <a:pt x="234" y="244"/>
                      </a:lnTo>
                      <a:lnTo>
                        <a:pt x="705" y="10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52" name="Freeform 7"/>
                <p:cNvSpPr>
                  <a:spLocks/>
                </p:cNvSpPr>
                <p:nvPr/>
              </p:nvSpPr>
              <p:spPr bwMode="auto">
                <a:xfrm>
                  <a:off x="3402974" y="5473573"/>
                  <a:ext cx="898284" cy="310895"/>
                </a:xfrm>
                <a:custGeom>
                  <a:avLst/>
                  <a:gdLst>
                    <a:gd name="T0" fmla="*/ 234 w 705"/>
                    <a:gd name="T1" fmla="*/ 227 h 244"/>
                    <a:gd name="T2" fmla="*/ 17 w 705"/>
                    <a:gd name="T3" fmla="*/ 118 h 244"/>
                    <a:gd name="T4" fmla="*/ 0 w 705"/>
                    <a:gd name="T5" fmla="*/ 126 h 244"/>
                    <a:gd name="T6" fmla="*/ 234 w 705"/>
                    <a:gd name="T7" fmla="*/ 244 h 244"/>
                    <a:gd name="T8" fmla="*/ 705 w 705"/>
                    <a:gd name="T9" fmla="*/ 8 h 244"/>
                    <a:gd name="T10" fmla="*/ 688 w 705"/>
                    <a:gd name="T11" fmla="*/ 0 h 244"/>
                    <a:gd name="T12" fmla="*/ 234 w 705"/>
                    <a:gd name="T13" fmla="*/ 227 h 2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05" h="244">
                      <a:moveTo>
                        <a:pt x="234" y="227"/>
                      </a:moveTo>
                      <a:lnTo>
                        <a:pt x="17" y="118"/>
                      </a:lnTo>
                      <a:lnTo>
                        <a:pt x="0" y="126"/>
                      </a:lnTo>
                      <a:lnTo>
                        <a:pt x="234" y="244"/>
                      </a:lnTo>
                      <a:lnTo>
                        <a:pt x="705" y="8"/>
                      </a:lnTo>
                      <a:lnTo>
                        <a:pt x="688" y="0"/>
                      </a:lnTo>
                      <a:lnTo>
                        <a:pt x="234" y="22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53" name="Freeform 8"/>
                <p:cNvSpPr>
                  <a:spLocks noEditPoints="1"/>
                </p:cNvSpPr>
                <p:nvPr/>
              </p:nvSpPr>
              <p:spPr bwMode="auto">
                <a:xfrm>
                  <a:off x="3402974" y="5205999"/>
                  <a:ext cx="898284" cy="449779"/>
                </a:xfrm>
                <a:custGeom>
                  <a:avLst/>
                  <a:gdLst>
                    <a:gd name="T0" fmla="*/ 471 w 705"/>
                    <a:gd name="T1" fmla="*/ 0 h 353"/>
                    <a:gd name="T2" fmla="*/ 0 w 705"/>
                    <a:gd name="T3" fmla="*/ 236 h 353"/>
                    <a:gd name="T4" fmla="*/ 234 w 705"/>
                    <a:gd name="T5" fmla="*/ 353 h 353"/>
                    <a:gd name="T6" fmla="*/ 705 w 705"/>
                    <a:gd name="T7" fmla="*/ 118 h 353"/>
                    <a:gd name="T8" fmla="*/ 471 w 705"/>
                    <a:gd name="T9" fmla="*/ 0 h 353"/>
                    <a:gd name="T10" fmla="*/ 411 w 705"/>
                    <a:gd name="T11" fmla="*/ 206 h 353"/>
                    <a:gd name="T12" fmla="*/ 411 w 705"/>
                    <a:gd name="T13" fmla="*/ 206 h 353"/>
                    <a:gd name="T14" fmla="*/ 398 w 705"/>
                    <a:gd name="T15" fmla="*/ 212 h 353"/>
                    <a:gd name="T16" fmla="*/ 384 w 705"/>
                    <a:gd name="T17" fmla="*/ 216 h 353"/>
                    <a:gd name="T18" fmla="*/ 368 w 705"/>
                    <a:gd name="T19" fmla="*/ 218 h 353"/>
                    <a:gd name="T20" fmla="*/ 353 w 705"/>
                    <a:gd name="T21" fmla="*/ 219 h 353"/>
                    <a:gd name="T22" fmla="*/ 338 w 705"/>
                    <a:gd name="T23" fmla="*/ 218 h 353"/>
                    <a:gd name="T24" fmla="*/ 321 w 705"/>
                    <a:gd name="T25" fmla="*/ 216 h 353"/>
                    <a:gd name="T26" fmla="*/ 308 w 705"/>
                    <a:gd name="T27" fmla="*/ 212 h 353"/>
                    <a:gd name="T28" fmla="*/ 294 w 705"/>
                    <a:gd name="T29" fmla="*/ 206 h 353"/>
                    <a:gd name="T30" fmla="*/ 294 w 705"/>
                    <a:gd name="T31" fmla="*/ 206 h 353"/>
                    <a:gd name="T32" fmla="*/ 283 w 705"/>
                    <a:gd name="T33" fmla="*/ 201 h 353"/>
                    <a:gd name="T34" fmla="*/ 276 w 705"/>
                    <a:gd name="T35" fmla="*/ 193 h 353"/>
                    <a:gd name="T36" fmla="*/ 270 w 705"/>
                    <a:gd name="T37" fmla="*/ 186 h 353"/>
                    <a:gd name="T38" fmla="*/ 270 w 705"/>
                    <a:gd name="T39" fmla="*/ 176 h 353"/>
                    <a:gd name="T40" fmla="*/ 270 w 705"/>
                    <a:gd name="T41" fmla="*/ 169 h 353"/>
                    <a:gd name="T42" fmla="*/ 276 w 705"/>
                    <a:gd name="T43" fmla="*/ 161 h 353"/>
                    <a:gd name="T44" fmla="*/ 283 w 705"/>
                    <a:gd name="T45" fmla="*/ 154 h 353"/>
                    <a:gd name="T46" fmla="*/ 294 w 705"/>
                    <a:gd name="T47" fmla="*/ 148 h 353"/>
                    <a:gd name="T48" fmla="*/ 294 w 705"/>
                    <a:gd name="T49" fmla="*/ 148 h 353"/>
                    <a:gd name="T50" fmla="*/ 308 w 705"/>
                    <a:gd name="T51" fmla="*/ 143 h 353"/>
                    <a:gd name="T52" fmla="*/ 321 w 705"/>
                    <a:gd name="T53" fmla="*/ 139 h 353"/>
                    <a:gd name="T54" fmla="*/ 338 w 705"/>
                    <a:gd name="T55" fmla="*/ 137 h 353"/>
                    <a:gd name="T56" fmla="*/ 353 w 705"/>
                    <a:gd name="T57" fmla="*/ 135 h 353"/>
                    <a:gd name="T58" fmla="*/ 368 w 705"/>
                    <a:gd name="T59" fmla="*/ 137 h 353"/>
                    <a:gd name="T60" fmla="*/ 384 w 705"/>
                    <a:gd name="T61" fmla="*/ 139 h 353"/>
                    <a:gd name="T62" fmla="*/ 398 w 705"/>
                    <a:gd name="T63" fmla="*/ 143 h 353"/>
                    <a:gd name="T64" fmla="*/ 411 w 705"/>
                    <a:gd name="T65" fmla="*/ 148 h 353"/>
                    <a:gd name="T66" fmla="*/ 411 w 705"/>
                    <a:gd name="T67" fmla="*/ 148 h 353"/>
                    <a:gd name="T68" fmla="*/ 422 w 705"/>
                    <a:gd name="T69" fmla="*/ 154 h 353"/>
                    <a:gd name="T70" fmla="*/ 429 w 705"/>
                    <a:gd name="T71" fmla="*/ 161 h 353"/>
                    <a:gd name="T72" fmla="*/ 435 w 705"/>
                    <a:gd name="T73" fmla="*/ 169 h 353"/>
                    <a:gd name="T74" fmla="*/ 435 w 705"/>
                    <a:gd name="T75" fmla="*/ 176 h 353"/>
                    <a:gd name="T76" fmla="*/ 435 w 705"/>
                    <a:gd name="T77" fmla="*/ 186 h 353"/>
                    <a:gd name="T78" fmla="*/ 429 w 705"/>
                    <a:gd name="T79" fmla="*/ 193 h 353"/>
                    <a:gd name="T80" fmla="*/ 422 w 705"/>
                    <a:gd name="T81" fmla="*/ 201 h 353"/>
                    <a:gd name="T82" fmla="*/ 411 w 705"/>
                    <a:gd name="T83" fmla="*/ 206 h 353"/>
                    <a:gd name="T84" fmla="*/ 411 w 705"/>
                    <a:gd name="T85" fmla="*/ 206 h 3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705" h="353">
                      <a:moveTo>
                        <a:pt x="471" y="0"/>
                      </a:moveTo>
                      <a:lnTo>
                        <a:pt x="0" y="236"/>
                      </a:lnTo>
                      <a:lnTo>
                        <a:pt x="234" y="353"/>
                      </a:lnTo>
                      <a:lnTo>
                        <a:pt x="705" y="118"/>
                      </a:lnTo>
                      <a:lnTo>
                        <a:pt x="471" y="0"/>
                      </a:lnTo>
                      <a:close/>
                      <a:moveTo>
                        <a:pt x="411" y="206"/>
                      </a:moveTo>
                      <a:lnTo>
                        <a:pt x="411" y="206"/>
                      </a:lnTo>
                      <a:lnTo>
                        <a:pt x="398" y="212"/>
                      </a:lnTo>
                      <a:lnTo>
                        <a:pt x="384" y="216"/>
                      </a:lnTo>
                      <a:lnTo>
                        <a:pt x="368" y="218"/>
                      </a:lnTo>
                      <a:lnTo>
                        <a:pt x="353" y="219"/>
                      </a:lnTo>
                      <a:lnTo>
                        <a:pt x="338" y="218"/>
                      </a:lnTo>
                      <a:lnTo>
                        <a:pt x="321" y="216"/>
                      </a:lnTo>
                      <a:lnTo>
                        <a:pt x="308" y="212"/>
                      </a:lnTo>
                      <a:lnTo>
                        <a:pt x="294" y="206"/>
                      </a:lnTo>
                      <a:lnTo>
                        <a:pt x="294" y="206"/>
                      </a:lnTo>
                      <a:lnTo>
                        <a:pt x="283" y="201"/>
                      </a:lnTo>
                      <a:lnTo>
                        <a:pt x="276" y="193"/>
                      </a:lnTo>
                      <a:lnTo>
                        <a:pt x="270" y="186"/>
                      </a:lnTo>
                      <a:lnTo>
                        <a:pt x="270" y="176"/>
                      </a:lnTo>
                      <a:lnTo>
                        <a:pt x="270" y="169"/>
                      </a:lnTo>
                      <a:lnTo>
                        <a:pt x="276" y="161"/>
                      </a:lnTo>
                      <a:lnTo>
                        <a:pt x="283" y="154"/>
                      </a:lnTo>
                      <a:lnTo>
                        <a:pt x="294" y="148"/>
                      </a:lnTo>
                      <a:lnTo>
                        <a:pt x="294" y="148"/>
                      </a:lnTo>
                      <a:lnTo>
                        <a:pt x="308" y="143"/>
                      </a:lnTo>
                      <a:lnTo>
                        <a:pt x="321" y="139"/>
                      </a:lnTo>
                      <a:lnTo>
                        <a:pt x="338" y="137"/>
                      </a:lnTo>
                      <a:lnTo>
                        <a:pt x="353" y="135"/>
                      </a:lnTo>
                      <a:lnTo>
                        <a:pt x="368" y="137"/>
                      </a:lnTo>
                      <a:lnTo>
                        <a:pt x="384" y="139"/>
                      </a:lnTo>
                      <a:lnTo>
                        <a:pt x="398" y="143"/>
                      </a:lnTo>
                      <a:lnTo>
                        <a:pt x="411" y="148"/>
                      </a:lnTo>
                      <a:lnTo>
                        <a:pt x="411" y="148"/>
                      </a:lnTo>
                      <a:lnTo>
                        <a:pt x="422" y="154"/>
                      </a:lnTo>
                      <a:lnTo>
                        <a:pt x="429" y="161"/>
                      </a:lnTo>
                      <a:lnTo>
                        <a:pt x="435" y="169"/>
                      </a:lnTo>
                      <a:lnTo>
                        <a:pt x="435" y="176"/>
                      </a:lnTo>
                      <a:lnTo>
                        <a:pt x="435" y="186"/>
                      </a:lnTo>
                      <a:lnTo>
                        <a:pt x="429" y="193"/>
                      </a:lnTo>
                      <a:lnTo>
                        <a:pt x="422" y="201"/>
                      </a:lnTo>
                      <a:lnTo>
                        <a:pt x="411" y="206"/>
                      </a:lnTo>
                      <a:lnTo>
                        <a:pt x="411" y="20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</p:grpSp>
          <p:pic>
            <p:nvPicPr>
              <p:cNvPr id="47" name="Picture 3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t="59926"/>
              <a:stretch/>
            </p:blipFill>
            <p:spPr bwMode="auto">
              <a:xfrm rot="16200000">
                <a:off x="2208242" y="3363132"/>
                <a:ext cx="1055234" cy="718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39" name="TextBox 38"/>
            <p:cNvSpPr txBox="1"/>
            <p:nvPr/>
          </p:nvSpPr>
          <p:spPr>
            <a:xfrm>
              <a:off x="874297" y="5956667"/>
              <a:ext cx="8000072" cy="655148"/>
            </a:xfrm>
            <a:prstGeom prst="rect">
              <a:avLst/>
            </a:prstGeom>
            <a:noFill/>
          </p:spPr>
          <p:txBody>
            <a:bodyPr wrap="none" rtlCol="0" anchor="t">
              <a:noAutofit/>
            </a:bodyPr>
            <a:lstStyle/>
            <a:p>
              <a:pPr>
                <a:lnSpc>
                  <a:spcPts val="2500"/>
                </a:lnSpc>
              </a:pPr>
              <a:r>
                <a:rPr lang="ko-KR" altLang="en-US" spc="-80" dirty="0" err="1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latin typeface="KoPub돋움체 Medium" pitchFamily="18" charset="-127"/>
                  <a:ea typeface="KoPub돋움체 Medium" pitchFamily="18" charset="-127"/>
                </a:rPr>
                <a:t>금품등</a:t>
              </a:r>
              <a:r>
                <a:rPr lang="ko-KR" altLang="en-US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latin typeface="KoPub돋움체 Medium" pitchFamily="18" charset="-127"/>
                  <a:ea typeface="KoPub돋움체 Medium" pitchFamily="18" charset="-127"/>
                </a:rPr>
                <a:t> 제공자가 법인이나 개인의 대리인</a:t>
              </a:r>
              <a:r>
                <a:rPr lang="en-US" altLang="ko-KR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latin typeface="KoPub돋움체 Medium" pitchFamily="18" charset="-127"/>
                  <a:ea typeface="KoPub돋움체 Medium" pitchFamily="18" charset="-127"/>
                </a:rPr>
                <a:t>·</a:t>
              </a:r>
              <a:r>
                <a:rPr lang="ko-KR" altLang="en-US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latin typeface="KoPub돋움체 Medium" pitchFamily="18" charset="-127"/>
                  <a:ea typeface="KoPub돋움체 Medium" pitchFamily="18" charset="-127"/>
                </a:rPr>
                <a:t>사용인</a:t>
              </a:r>
              <a:r>
                <a:rPr lang="en-US" altLang="ko-KR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latin typeface="KoPub돋움체 Medium" pitchFamily="18" charset="-127"/>
                  <a:ea typeface="KoPub돋움체 Medium" pitchFamily="18" charset="-127"/>
                </a:rPr>
                <a:t>·</a:t>
              </a:r>
              <a:r>
                <a:rPr lang="ko-KR" altLang="en-US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latin typeface="KoPub돋움체 Medium" pitchFamily="18" charset="-127"/>
                  <a:ea typeface="KoPub돋움체 Medium" pitchFamily="18" charset="-127"/>
                </a:rPr>
                <a:t>종업원 등이면</a:t>
              </a:r>
              <a:r>
                <a:rPr lang="en-US" altLang="ko-KR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latin typeface="KoPub돋움체 Medium" pitchFamily="18" charset="-127"/>
                  <a:ea typeface="KoPub돋움체 Medium" pitchFamily="18" charset="-127"/>
                </a:rPr>
                <a:t> </a:t>
              </a:r>
            </a:p>
            <a:p>
              <a:pPr>
                <a:lnSpc>
                  <a:spcPts val="2500"/>
                </a:lnSpc>
              </a:pPr>
              <a:r>
                <a:rPr lang="ko-KR" altLang="en-US" b="1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latin typeface="KoPub돋움체 Medium" pitchFamily="18" charset="-127"/>
                  <a:ea typeface="KoPub돋움체 Medium" pitchFamily="18" charset="-127"/>
                </a:rPr>
                <a:t>해당 법인이나 개인도 동일하게 처벌</a:t>
              </a:r>
              <a:r>
                <a:rPr lang="en-US" altLang="ko-KR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latin typeface="KoPub돋움체 Medium" pitchFamily="18" charset="-127"/>
                  <a:ea typeface="KoPub돋움체 Medium" pitchFamily="18" charset="-127"/>
                </a:rPr>
                <a:t>(</a:t>
              </a:r>
              <a:r>
                <a:rPr lang="ko-KR" altLang="en-US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latin typeface="KoPub돋움체 Medium" pitchFamily="18" charset="-127"/>
                  <a:ea typeface="KoPub돋움체 Medium" pitchFamily="18" charset="-127"/>
                </a:rPr>
                <a:t>단</a:t>
              </a:r>
              <a:r>
                <a:rPr lang="en-US" altLang="ko-KR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latin typeface="KoPub돋움체 Medium" pitchFamily="18" charset="-127"/>
                  <a:ea typeface="KoPub돋움체 Medium" pitchFamily="18" charset="-127"/>
                </a:rPr>
                <a:t>, </a:t>
              </a:r>
              <a:r>
                <a:rPr lang="ko-KR" altLang="en-US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latin typeface="KoPub돋움체 Medium" pitchFamily="18" charset="-127"/>
                  <a:ea typeface="KoPub돋움체 Medium" pitchFamily="18" charset="-127"/>
                </a:rPr>
                <a:t>관리</a:t>
              </a:r>
              <a:r>
                <a:rPr lang="en-US" altLang="ko-KR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latin typeface="KoPub돋움체 Medium" pitchFamily="18" charset="-127"/>
                  <a:ea typeface="KoPub돋움체 Medium" pitchFamily="18" charset="-127"/>
                </a:rPr>
                <a:t>·</a:t>
              </a:r>
              <a:r>
                <a:rPr lang="ko-KR" altLang="en-US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latin typeface="KoPub돋움체 Medium" pitchFamily="18" charset="-127"/>
                  <a:ea typeface="KoPub돋움체 Medium" pitchFamily="18" charset="-127"/>
                </a:rPr>
                <a:t>감독상 주의 의무를 다한 경우 처벌 면제</a:t>
              </a:r>
              <a:r>
                <a:rPr lang="en-US" altLang="ko-KR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latin typeface="KoPub돋움체 Medium" pitchFamily="18" charset="-127"/>
                  <a:ea typeface="KoPub돋움체 Medium" pitchFamily="18" charset="-127"/>
                </a:rPr>
                <a:t>)</a:t>
              </a:r>
              <a:endParaRPr lang="ko-KR" altLang="en-US" spc="-8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KoPub돋움체 Medium" pitchFamily="18" charset="-127"/>
                <a:ea typeface="KoPub돋움체 Medium" pitchFamily="18" charset="-127"/>
              </a:endParaRPr>
            </a:p>
          </p:txBody>
        </p:sp>
        <p:grpSp>
          <p:nvGrpSpPr>
            <p:cNvPr id="59" name="그룹 121"/>
            <p:cNvGrpSpPr/>
            <p:nvPr/>
          </p:nvGrpSpPr>
          <p:grpSpPr>
            <a:xfrm>
              <a:off x="529126" y="6000017"/>
              <a:ext cx="289995" cy="243919"/>
              <a:chOff x="493957" y="6046909"/>
              <a:chExt cx="289995" cy="243919"/>
            </a:xfrm>
          </p:grpSpPr>
          <p:sp>
            <p:nvSpPr>
              <p:cNvPr id="41" name="Freeform 5"/>
              <p:cNvSpPr>
                <a:spLocks/>
              </p:cNvSpPr>
              <p:nvPr/>
            </p:nvSpPr>
            <p:spPr bwMode="auto">
              <a:xfrm>
                <a:off x="651562" y="6046909"/>
                <a:ext cx="132390" cy="142343"/>
              </a:xfrm>
              <a:custGeom>
                <a:avLst/>
                <a:gdLst>
                  <a:gd name="T0" fmla="*/ 97 w 280"/>
                  <a:gd name="T1" fmla="*/ 277 h 302"/>
                  <a:gd name="T2" fmla="*/ 6 w 280"/>
                  <a:gd name="T3" fmla="*/ 183 h 302"/>
                  <a:gd name="T4" fmla="*/ 19 w 280"/>
                  <a:gd name="T5" fmla="*/ 104 h 302"/>
                  <a:gd name="T6" fmla="*/ 91 w 280"/>
                  <a:gd name="T7" fmla="*/ 36 h 302"/>
                  <a:gd name="T8" fmla="*/ 262 w 280"/>
                  <a:gd name="T9" fmla="*/ 109 h 302"/>
                  <a:gd name="T10" fmla="*/ 261 w 280"/>
                  <a:gd name="T11" fmla="*/ 189 h 302"/>
                  <a:gd name="T12" fmla="*/ 259 w 280"/>
                  <a:gd name="T13" fmla="*/ 196 h 302"/>
                  <a:gd name="T14" fmla="*/ 264 w 280"/>
                  <a:gd name="T15" fmla="*/ 196 h 302"/>
                  <a:gd name="T16" fmla="*/ 174 w 280"/>
                  <a:gd name="T17" fmla="*/ 276 h 302"/>
                  <a:gd name="T18" fmla="*/ 153 w 280"/>
                  <a:gd name="T19" fmla="*/ 282 h 302"/>
                  <a:gd name="T20" fmla="*/ 119 w 280"/>
                  <a:gd name="T21" fmla="*/ 275 h 302"/>
                  <a:gd name="T22" fmla="*/ 97 w 280"/>
                  <a:gd name="T23" fmla="*/ 277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0" h="302">
                    <a:moveTo>
                      <a:pt x="97" y="277"/>
                    </a:moveTo>
                    <a:cubicBezTo>
                      <a:pt x="82" y="300"/>
                      <a:pt x="6" y="183"/>
                      <a:pt x="6" y="183"/>
                    </a:cubicBezTo>
                    <a:cubicBezTo>
                      <a:pt x="0" y="165"/>
                      <a:pt x="18" y="103"/>
                      <a:pt x="19" y="104"/>
                    </a:cubicBezTo>
                    <a:cubicBezTo>
                      <a:pt x="13" y="89"/>
                      <a:pt x="74" y="31"/>
                      <a:pt x="91" y="36"/>
                    </a:cubicBezTo>
                    <a:cubicBezTo>
                      <a:pt x="90" y="0"/>
                      <a:pt x="271" y="41"/>
                      <a:pt x="262" y="109"/>
                    </a:cubicBezTo>
                    <a:cubicBezTo>
                      <a:pt x="270" y="112"/>
                      <a:pt x="280" y="194"/>
                      <a:pt x="261" y="189"/>
                    </a:cubicBezTo>
                    <a:cubicBezTo>
                      <a:pt x="258" y="191"/>
                      <a:pt x="257" y="194"/>
                      <a:pt x="259" y="196"/>
                    </a:cubicBezTo>
                    <a:cubicBezTo>
                      <a:pt x="260" y="194"/>
                      <a:pt x="262" y="194"/>
                      <a:pt x="264" y="196"/>
                    </a:cubicBezTo>
                    <a:cubicBezTo>
                      <a:pt x="249" y="215"/>
                      <a:pt x="189" y="302"/>
                      <a:pt x="174" y="276"/>
                    </a:cubicBezTo>
                    <a:cubicBezTo>
                      <a:pt x="170" y="284"/>
                      <a:pt x="155" y="276"/>
                      <a:pt x="153" y="282"/>
                    </a:cubicBezTo>
                    <a:cubicBezTo>
                      <a:pt x="154" y="282"/>
                      <a:pt x="117" y="279"/>
                      <a:pt x="119" y="275"/>
                    </a:cubicBezTo>
                    <a:cubicBezTo>
                      <a:pt x="120" y="275"/>
                      <a:pt x="102" y="278"/>
                      <a:pt x="97" y="277"/>
                    </a:cubicBezTo>
                  </a:path>
                </a:pathLst>
              </a:custGeom>
              <a:solidFill>
                <a:srgbClr val="FCB8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  <p:sp>
            <p:nvSpPr>
              <p:cNvPr id="42" name="Freeform 6"/>
              <p:cNvSpPr>
                <a:spLocks/>
              </p:cNvSpPr>
              <p:nvPr/>
            </p:nvSpPr>
            <p:spPr bwMode="auto">
              <a:xfrm>
                <a:off x="493957" y="6049585"/>
                <a:ext cx="240205" cy="241243"/>
              </a:xfrm>
              <a:custGeom>
                <a:avLst/>
                <a:gdLst>
                  <a:gd name="T0" fmla="*/ 140 w 389"/>
                  <a:gd name="T1" fmla="*/ 377 h 392"/>
                  <a:gd name="T2" fmla="*/ 24 w 389"/>
                  <a:gd name="T3" fmla="*/ 262 h 392"/>
                  <a:gd name="T4" fmla="*/ 22 w 389"/>
                  <a:gd name="T5" fmla="*/ 172 h 392"/>
                  <a:gd name="T6" fmla="*/ 76 w 389"/>
                  <a:gd name="T7" fmla="*/ 95 h 392"/>
                  <a:gd name="T8" fmla="*/ 164 w 389"/>
                  <a:gd name="T9" fmla="*/ 42 h 392"/>
                  <a:gd name="T10" fmla="*/ 175 w 389"/>
                  <a:gd name="T11" fmla="*/ 43 h 392"/>
                  <a:gd name="T12" fmla="*/ 179 w 389"/>
                  <a:gd name="T13" fmla="*/ 45 h 392"/>
                  <a:gd name="T14" fmla="*/ 180 w 389"/>
                  <a:gd name="T15" fmla="*/ 44 h 392"/>
                  <a:gd name="T16" fmla="*/ 328 w 389"/>
                  <a:gd name="T17" fmla="*/ 100 h 392"/>
                  <a:gd name="T18" fmla="*/ 359 w 389"/>
                  <a:gd name="T19" fmla="*/ 143 h 392"/>
                  <a:gd name="T20" fmla="*/ 362 w 389"/>
                  <a:gd name="T21" fmla="*/ 178 h 392"/>
                  <a:gd name="T22" fmla="*/ 358 w 389"/>
                  <a:gd name="T23" fmla="*/ 260 h 392"/>
                  <a:gd name="T24" fmla="*/ 355 w 389"/>
                  <a:gd name="T25" fmla="*/ 270 h 392"/>
                  <a:gd name="T26" fmla="*/ 362 w 389"/>
                  <a:gd name="T27" fmla="*/ 270 h 392"/>
                  <a:gd name="T28" fmla="*/ 362 w 389"/>
                  <a:gd name="T29" fmla="*/ 272 h 392"/>
                  <a:gd name="T30" fmla="*/ 314 w 389"/>
                  <a:gd name="T31" fmla="*/ 344 h 392"/>
                  <a:gd name="T32" fmla="*/ 313 w 389"/>
                  <a:gd name="T33" fmla="*/ 342 h 392"/>
                  <a:gd name="T34" fmla="*/ 300 w 389"/>
                  <a:gd name="T35" fmla="*/ 346 h 392"/>
                  <a:gd name="T36" fmla="*/ 281 w 389"/>
                  <a:gd name="T37" fmla="*/ 357 h 392"/>
                  <a:gd name="T38" fmla="*/ 242 w 389"/>
                  <a:gd name="T39" fmla="*/ 376 h 392"/>
                  <a:gd name="T40" fmla="*/ 234 w 389"/>
                  <a:gd name="T41" fmla="*/ 380 h 392"/>
                  <a:gd name="T42" fmla="*/ 213 w 389"/>
                  <a:gd name="T43" fmla="*/ 377 h 392"/>
                  <a:gd name="T44" fmla="*/ 169 w 389"/>
                  <a:gd name="T45" fmla="*/ 374 h 392"/>
                  <a:gd name="T46" fmla="*/ 160 w 389"/>
                  <a:gd name="T47" fmla="*/ 374 h 392"/>
                  <a:gd name="T48" fmla="*/ 140 w 389"/>
                  <a:gd name="T49" fmla="*/ 377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89" h="392">
                    <a:moveTo>
                      <a:pt x="140" y="377"/>
                    </a:moveTo>
                    <a:cubicBezTo>
                      <a:pt x="130" y="392"/>
                      <a:pt x="0" y="275"/>
                      <a:pt x="24" y="262"/>
                    </a:cubicBezTo>
                    <a:cubicBezTo>
                      <a:pt x="4" y="256"/>
                      <a:pt x="22" y="182"/>
                      <a:pt x="22" y="172"/>
                    </a:cubicBezTo>
                    <a:cubicBezTo>
                      <a:pt x="21" y="162"/>
                      <a:pt x="64" y="90"/>
                      <a:pt x="76" y="95"/>
                    </a:cubicBezTo>
                    <a:cubicBezTo>
                      <a:pt x="83" y="63"/>
                      <a:pt x="159" y="60"/>
                      <a:pt x="164" y="42"/>
                    </a:cubicBezTo>
                    <a:cubicBezTo>
                      <a:pt x="165" y="41"/>
                      <a:pt x="172" y="42"/>
                      <a:pt x="175" y="43"/>
                    </a:cubicBezTo>
                    <a:cubicBezTo>
                      <a:pt x="174" y="44"/>
                      <a:pt x="183" y="30"/>
                      <a:pt x="179" y="45"/>
                    </a:cubicBezTo>
                    <a:cubicBezTo>
                      <a:pt x="179" y="44"/>
                      <a:pt x="180" y="44"/>
                      <a:pt x="180" y="44"/>
                    </a:cubicBezTo>
                    <a:cubicBezTo>
                      <a:pt x="192" y="0"/>
                      <a:pt x="321" y="102"/>
                      <a:pt x="328" y="100"/>
                    </a:cubicBezTo>
                    <a:cubicBezTo>
                      <a:pt x="327" y="109"/>
                      <a:pt x="358" y="126"/>
                      <a:pt x="359" y="143"/>
                    </a:cubicBezTo>
                    <a:cubicBezTo>
                      <a:pt x="360" y="148"/>
                      <a:pt x="363" y="171"/>
                      <a:pt x="362" y="178"/>
                    </a:cubicBezTo>
                    <a:cubicBezTo>
                      <a:pt x="389" y="187"/>
                      <a:pt x="366" y="262"/>
                      <a:pt x="358" y="260"/>
                    </a:cubicBezTo>
                    <a:cubicBezTo>
                      <a:pt x="358" y="262"/>
                      <a:pt x="356" y="268"/>
                      <a:pt x="355" y="270"/>
                    </a:cubicBezTo>
                    <a:cubicBezTo>
                      <a:pt x="356" y="267"/>
                      <a:pt x="358" y="267"/>
                      <a:pt x="362" y="270"/>
                    </a:cubicBezTo>
                    <a:cubicBezTo>
                      <a:pt x="361" y="271"/>
                      <a:pt x="361" y="271"/>
                      <a:pt x="362" y="272"/>
                    </a:cubicBezTo>
                    <a:cubicBezTo>
                      <a:pt x="355" y="271"/>
                      <a:pt x="314" y="341"/>
                      <a:pt x="314" y="344"/>
                    </a:cubicBezTo>
                    <a:cubicBezTo>
                      <a:pt x="311" y="343"/>
                      <a:pt x="311" y="342"/>
                      <a:pt x="313" y="342"/>
                    </a:cubicBezTo>
                    <a:cubicBezTo>
                      <a:pt x="301" y="342"/>
                      <a:pt x="310" y="349"/>
                      <a:pt x="300" y="346"/>
                    </a:cubicBezTo>
                    <a:cubicBezTo>
                      <a:pt x="298" y="354"/>
                      <a:pt x="291" y="362"/>
                      <a:pt x="281" y="357"/>
                    </a:cubicBezTo>
                    <a:cubicBezTo>
                      <a:pt x="280" y="359"/>
                      <a:pt x="240" y="390"/>
                      <a:pt x="242" y="376"/>
                    </a:cubicBezTo>
                    <a:cubicBezTo>
                      <a:pt x="240" y="380"/>
                      <a:pt x="234" y="392"/>
                      <a:pt x="234" y="380"/>
                    </a:cubicBezTo>
                    <a:cubicBezTo>
                      <a:pt x="232" y="380"/>
                      <a:pt x="209" y="387"/>
                      <a:pt x="213" y="377"/>
                    </a:cubicBezTo>
                    <a:cubicBezTo>
                      <a:pt x="200" y="376"/>
                      <a:pt x="186" y="377"/>
                      <a:pt x="169" y="374"/>
                    </a:cubicBezTo>
                    <a:cubicBezTo>
                      <a:pt x="167" y="384"/>
                      <a:pt x="160" y="379"/>
                      <a:pt x="160" y="374"/>
                    </a:cubicBezTo>
                    <a:cubicBezTo>
                      <a:pt x="154" y="373"/>
                      <a:pt x="145" y="378"/>
                      <a:pt x="140" y="377"/>
                    </a:cubicBezTo>
                  </a:path>
                </a:pathLst>
              </a:custGeom>
              <a:solidFill>
                <a:srgbClr val="789020">
                  <a:alpha val="9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</p:grpSp>
      </p:grpSp>
      <p:sp>
        <p:nvSpPr>
          <p:cNvPr id="111" name="TextBox 110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45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2-PC\Desktop\교과부개체분리\1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9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그룹 9"/>
          <p:cNvGrpSpPr/>
          <p:nvPr/>
        </p:nvGrpSpPr>
        <p:grpSpPr>
          <a:xfrm>
            <a:off x="0" y="208300"/>
            <a:ext cx="9144000" cy="6529153"/>
            <a:chOff x="0" y="208300"/>
            <a:chExt cx="9144000" cy="6529153"/>
          </a:xfrm>
        </p:grpSpPr>
        <p:sp>
          <p:nvSpPr>
            <p:cNvPr id="51" name="자유형 50"/>
            <p:cNvSpPr/>
            <p:nvPr/>
          </p:nvSpPr>
          <p:spPr>
            <a:xfrm>
              <a:off x="0" y="5776686"/>
              <a:ext cx="9144000" cy="960767"/>
            </a:xfrm>
            <a:custGeom>
              <a:avLst/>
              <a:gdLst>
                <a:gd name="connsiteX0" fmla="*/ 9144000 w 9144000"/>
                <a:gd name="connsiteY0" fmla="*/ 0 h 1619515"/>
                <a:gd name="connsiteX1" fmla="*/ 9144000 w 9144000"/>
                <a:gd name="connsiteY1" fmla="*/ 1619515 h 1619515"/>
                <a:gd name="connsiteX2" fmla="*/ 0 w 9144000"/>
                <a:gd name="connsiteY2" fmla="*/ 1619515 h 1619515"/>
                <a:gd name="connsiteX3" fmla="*/ 0 w 9144000"/>
                <a:gd name="connsiteY3" fmla="*/ 501915 h 1619515"/>
                <a:gd name="connsiteX4" fmla="*/ 210967 w 9144000"/>
                <a:gd name="connsiteY4" fmla="*/ 446209 h 1619515"/>
                <a:gd name="connsiteX5" fmla="*/ 9144000 w 9144000"/>
                <a:gd name="connsiteY5" fmla="*/ 0 h 1619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0" h="1619515">
                  <a:moveTo>
                    <a:pt x="9144000" y="0"/>
                  </a:moveTo>
                  <a:lnTo>
                    <a:pt x="9144000" y="1619515"/>
                  </a:lnTo>
                  <a:lnTo>
                    <a:pt x="0" y="1619515"/>
                  </a:lnTo>
                  <a:lnTo>
                    <a:pt x="0" y="501915"/>
                  </a:lnTo>
                  <a:lnTo>
                    <a:pt x="210967" y="446209"/>
                  </a:lnTo>
                  <a:cubicBezTo>
                    <a:pt x="1395234" y="187698"/>
                    <a:pt x="4946769" y="0"/>
                    <a:pt x="9144000" y="0"/>
                  </a:cubicBezTo>
                  <a:close/>
                </a:path>
              </a:pathLst>
            </a:custGeom>
            <a:solidFill>
              <a:srgbClr val="B2D234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자유형 48"/>
            <p:cNvSpPr/>
            <p:nvPr/>
          </p:nvSpPr>
          <p:spPr>
            <a:xfrm rot="10800000" flipH="1">
              <a:off x="0" y="208300"/>
              <a:ext cx="9144000" cy="648043"/>
            </a:xfrm>
            <a:custGeom>
              <a:avLst/>
              <a:gdLst>
                <a:gd name="connsiteX0" fmla="*/ 9144000 w 9144000"/>
                <a:gd name="connsiteY0" fmla="*/ 0 h 1259931"/>
                <a:gd name="connsiteX1" fmla="*/ 9144000 w 9144000"/>
                <a:gd name="connsiteY1" fmla="*/ 1259931 h 1259931"/>
                <a:gd name="connsiteX2" fmla="*/ 0 w 9144000"/>
                <a:gd name="connsiteY2" fmla="*/ 1259931 h 1259931"/>
                <a:gd name="connsiteX3" fmla="*/ 0 w 9144000"/>
                <a:gd name="connsiteY3" fmla="*/ 564606 h 1259931"/>
                <a:gd name="connsiteX4" fmla="*/ 8933033 w 9144000"/>
                <a:gd name="connsiteY4" fmla="*/ 62664 h 1259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259931">
                  <a:moveTo>
                    <a:pt x="9144000" y="0"/>
                  </a:moveTo>
                  <a:lnTo>
                    <a:pt x="9144000" y="1259931"/>
                  </a:lnTo>
                  <a:lnTo>
                    <a:pt x="0" y="1259931"/>
                  </a:lnTo>
                  <a:lnTo>
                    <a:pt x="0" y="564606"/>
                  </a:lnTo>
                  <a:cubicBezTo>
                    <a:pt x="4197231" y="564606"/>
                    <a:pt x="7748766" y="353464"/>
                    <a:pt x="8933033" y="62664"/>
                  </a:cubicBezTo>
                  <a:close/>
                </a:path>
              </a:pathLst>
            </a:custGeom>
            <a:solidFill>
              <a:srgbClr val="00B0D8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4" name="제목 36"/>
          <p:cNvSpPr txBox="1">
            <a:spLocks/>
          </p:cNvSpPr>
          <p:nvPr/>
        </p:nvSpPr>
        <p:spPr bwMode="auto">
          <a:xfrm>
            <a:off x="297235" y="1124744"/>
            <a:ext cx="823520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028700" marR="0" lvl="0" indent="-1028700" defTabSz="914400" rtl="0" eaLnBrk="1" fontAlgn="base" latinLnBrk="1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  <a:cs typeface="+mj-cs"/>
              </a:rPr>
              <a:t>     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Y울릉도M" pitchFamily="18" charset="-127"/>
              <a:ea typeface="HY울릉도M" pitchFamily="18" charset="-127"/>
              <a:cs typeface="+mj-cs"/>
            </a:endParaRPr>
          </a:p>
        </p:txBody>
      </p:sp>
      <p:sp>
        <p:nvSpPr>
          <p:cNvPr id="14" name="자유형 16"/>
          <p:cNvSpPr/>
          <p:nvPr/>
        </p:nvSpPr>
        <p:spPr>
          <a:xfrm>
            <a:off x="0" y="5897233"/>
            <a:ext cx="9144000" cy="960767"/>
          </a:xfrm>
          <a:custGeom>
            <a:avLst/>
            <a:gdLst>
              <a:gd name="connsiteX0" fmla="*/ 9144000 w 9144000"/>
              <a:gd name="connsiteY0" fmla="*/ 0 h 1619515"/>
              <a:gd name="connsiteX1" fmla="*/ 9144000 w 9144000"/>
              <a:gd name="connsiteY1" fmla="*/ 1619515 h 1619515"/>
              <a:gd name="connsiteX2" fmla="*/ 0 w 9144000"/>
              <a:gd name="connsiteY2" fmla="*/ 1619515 h 1619515"/>
              <a:gd name="connsiteX3" fmla="*/ 0 w 9144000"/>
              <a:gd name="connsiteY3" fmla="*/ 501915 h 1619515"/>
              <a:gd name="connsiteX4" fmla="*/ 210967 w 9144000"/>
              <a:gd name="connsiteY4" fmla="*/ 446209 h 1619515"/>
              <a:gd name="connsiteX5" fmla="*/ 9144000 w 9144000"/>
              <a:gd name="connsiteY5" fmla="*/ 0 h 161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619515">
                <a:moveTo>
                  <a:pt x="9144000" y="0"/>
                </a:moveTo>
                <a:lnTo>
                  <a:pt x="9144000" y="1619515"/>
                </a:lnTo>
                <a:lnTo>
                  <a:pt x="0" y="1619515"/>
                </a:lnTo>
                <a:lnTo>
                  <a:pt x="0" y="501915"/>
                </a:lnTo>
                <a:lnTo>
                  <a:pt x="210967" y="446209"/>
                </a:lnTo>
                <a:cubicBezTo>
                  <a:pt x="1395234" y="187698"/>
                  <a:pt x="4946769" y="0"/>
                  <a:pt x="9144000" y="0"/>
                </a:cubicBezTo>
                <a:close/>
              </a:path>
            </a:pathLst>
          </a:custGeom>
          <a:solidFill>
            <a:srgbClr val="B2D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자유형 14"/>
          <p:cNvSpPr/>
          <p:nvPr/>
        </p:nvSpPr>
        <p:spPr>
          <a:xfrm rot="10800000" flipH="1">
            <a:off x="0" y="0"/>
            <a:ext cx="9144000" cy="648043"/>
          </a:xfrm>
          <a:custGeom>
            <a:avLst/>
            <a:gdLst>
              <a:gd name="connsiteX0" fmla="*/ 9144000 w 9144000"/>
              <a:gd name="connsiteY0" fmla="*/ 0 h 1259931"/>
              <a:gd name="connsiteX1" fmla="*/ 9144000 w 9144000"/>
              <a:gd name="connsiteY1" fmla="*/ 1259931 h 1259931"/>
              <a:gd name="connsiteX2" fmla="*/ 0 w 9144000"/>
              <a:gd name="connsiteY2" fmla="*/ 1259931 h 1259931"/>
              <a:gd name="connsiteX3" fmla="*/ 0 w 9144000"/>
              <a:gd name="connsiteY3" fmla="*/ 564606 h 1259931"/>
              <a:gd name="connsiteX4" fmla="*/ 8933033 w 9144000"/>
              <a:gd name="connsiteY4" fmla="*/ 62664 h 125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259931">
                <a:moveTo>
                  <a:pt x="9144000" y="0"/>
                </a:moveTo>
                <a:lnTo>
                  <a:pt x="9144000" y="1259931"/>
                </a:lnTo>
                <a:lnTo>
                  <a:pt x="0" y="1259931"/>
                </a:lnTo>
                <a:lnTo>
                  <a:pt x="0" y="564606"/>
                </a:lnTo>
                <a:cubicBezTo>
                  <a:pt x="4197231" y="564606"/>
                  <a:pt x="7748766" y="353464"/>
                  <a:pt x="8933033" y="62664"/>
                </a:cubicBezTo>
                <a:close/>
              </a:path>
            </a:pathLst>
          </a:custGeom>
          <a:solidFill>
            <a:srgbClr val="00B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611189" y="2119086"/>
            <a:ext cx="4134982" cy="4118202"/>
          </a:xfrm>
          <a:prstGeom prst="roundRect">
            <a:avLst>
              <a:gd name="adj" fmla="val 5405"/>
            </a:avLst>
          </a:prstGeom>
          <a:solidFill>
            <a:schemeClr val="bg1"/>
          </a:solidFill>
          <a:ln w="76200">
            <a:solidFill>
              <a:srgbClr val="CB940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0" y="-1"/>
            <a:ext cx="9144000" cy="1125539"/>
          </a:xfrm>
          <a:prstGeom prst="rect">
            <a:avLst/>
          </a:prstGeom>
          <a:gradFill flip="none" rotWithShape="1">
            <a:gsLst>
              <a:gs pos="45000">
                <a:srgbClr val="FCB811"/>
              </a:gs>
              <a:gs pos="0">
                <a:srgbClr val="FCB811"/>
              </a:gs>
              <a:gs pos="100000">
                <a:srgbClr val="D39803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68339" y="400051"/>
            <a:ext cx="2246312" cy="654049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r>
              <a:rPr lang="en-US" altLang="ko-KR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5C46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4. </a:t>
            </a:r>
            <a:r>
              <a:rPr lang="ko-KR" altLang="en-US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5C46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금품등 수수 금지</a:t>
            </a:r>
            <a:endParaRPr lang="ko-KR" altLang="en-US" sz="2800" spc="-2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rgbClr val="5C4600"/>
              </a:solidFill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19220" y="632601"/>
            <a:ext cx="1692052" cy="369194"/>
          </a:xfrm>
          <a:prstGeom prst="rect">
            <a:avLst/>
          </a:prstGeom>
          <a:solidFill>
            <a:srgbClr val="B98503"/>
          </a:solidFill>
        </p:spPr>
        <p:txBody>
          <a:bodyPr wrap="none" rtlCol="0" anchor="ctr">
            <a:noAutofit/>
          </a:bodyPr>
          <a:lstStyle/>
          <a:p>
            <a:r>
              <a:rPr lang="ko-KR" altLang="en-US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금지</a:t>
            </a:r>
            <a:r>
              <a:rPr lang="en-US" altLang="ko-KR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허용 금품등</a:t>
            </a:r>
            <a:endParaRPr lang="ko-KR" altLang="en-US" spc="-10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grpSp>
        <p:nvGrpSpPr>
          <p:cNvPr id="4" name="그룹 12"/>
          <p:cNvGrpSpPr/>
          <p:nvPr/>
        </p:nvGrpSpPr>
        <p:grpSpPr>
          <a:xfrm>
            <a:off x="611188" y="1376363"/>
            <a:ext cx="2928413" cy="342899"/>
            <a:chOff x="2507203" y="1777635"/>
            <a:chExt cx="2928413" cy="342899"/>
          </a:xfrm>
        </p:grpSpPr>
        <p:sp>
          <p:nvSpPr>
            <p:cNvPr id="16" name="TextBox 15"/>
            <p:cNvSpPr txBox="1"/>
            <p:nvPr/>
          </p:nvSpPr>
          <p:spPr>
            <a:xfrm>
              <a:off x="2821534" y="1777635"/>
              <a:ext cx="2614082" cy="342899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r>
                <a:rPr lang="ko-KR" altLang="en-US" spc="-15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수수 </a:t>
              </a:r>
              <a:r>
                <a:rPr lang="ko-KR" altLang="en-US" spc="-15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금지되는 금품등</a:t>
              </a:r>
              <a:endParaRPr lang="ko-KR" altLang="en-US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grpSp>
          <p:nvGrpSpPr>
            <p:cNvPr id="5" name="그룹 37"/>
            <p:cNvGrpSpPr/>
            <p:nvPr/>
          </p:nvGrpSpPr>
          <p:grpSpPr>
            <a:xfrm>
              <a:off x="2507203" y="1782397"/>
              <a:ext cx="289995" cy="243919"/>
              <a:chOff x="1717675" y="1401237"/>
              <a:chExt cx="353440" cy="297284"/>
            </a:xfrm>
          </p:grpSpPr>
          <p:sp>
            <p:nvSpPr>
              <p:cNvPr id="18" name="Freeform 5"/>
              <p:cNvSpPr>
                <a:spLocks/>
              </p:cNvSpPr>
              <p:nvPr/>
            </p:nvSpPr>
            <p:spPr bwMode="auto">
              <a:xfrm>
                <a:off x="1909761" y="1401237"/>
                <a:ext cx="161354" cy="173485"/>
              </a:xfrm>
              <a:custGeom>
                <a:avLst/>
                <a:gdLst>
                  <a:gd name="T0" fmla="*/ 97 w 280"/>
                  <a:gd name="T1" fmla="*/ 277 h 302"/>
                  <a:gd name="T2" fmla="*/ 6 w 280"/>
                  <a:gd name="T3" fmla="*/ 183 h 302"/>
                  <a:gd name="T4" fmla="*/ 19 w 280"/>
                  <a:gd name="T5" fmla="*/ 104 h 302"/>
                  <a:gd name="T6" fmla="*/ 91 w 280"/>
                  <a:gd name="T7" fmla="*/ 36 h 302"/>
                  <a:gd name="T8" fmla="*/ 262 w 280"/>
                  <a:gd name="T9" fmla="*/ 109 h 302"/>
                  <a:gd name="T10" fmla="*/ 261 w 280"/>
                  <a:gd name="T11" fmla="*/ 189 h 302"/>
                  <a:gd name="T12" fmla="*/ 259 w 280"/>
                  <a:gd name="T13" fmla="*/ 196 h 302"/>
                  <a:gd name="T14" fmla="*/ 264 w 280"/>
                  <a:gd name="T15" fmla="*/ 196 h 302"/>
                  <a:gd name="T16" fmla="*/ 174 w 280"/>
                  <a:gd name="T17" fmla="*/ 276 h 302"/>
                  <a:gd name="T18" fmla="*/ 153 w 280"/>
                  <a:gd name="T19" fmla="*/ 282 h 302"/>
                  <a:gd name="T20" fmla="*/ 119 w 280"/>
                  <a:gd name="T21" fmla="*/ 275 h 302"/>
                  <a:gd name="T22" fmla="*/ 97 w 280"/>
                  <a:gd name="T23" fmla="*/ 277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0" h="302">
                    <a:moveTo>
                      <a:pt x="97" y="277"/>
                    </a:moveTo>
                    <a:cubicBezTo>
                      <a:pt x="82" y="300"/>
                      <a:pt x="6" y="183"/>
                      <a:pt x="6" y="183"/>
                    </a:cubicBezTo>
                    <a:cubicBezTo>
                      <a:pt x="0" y="165"/>
                      <a:pt x="18" y="103"/>
                      <a:pt x="19" y="104"/>
                    </a:cubicBezTo>
                    <a:cubicBezTo>
                      <a:pt x="13" y="89"/>
                      <a:pt x="74" y="31"/>
                      <a:pt x="91" y="36"/>
                    </a:cubicBezTo>
                    <a:cubicBezTo>
                      <a:pt x="90" y="0"/>
                      <a:pt x="271" y="41"/>
                      <a:pt x="262" y="109"/>
                    </a:cubicBezTo>
                    <a:cubicBezTo>
                      <a:pt x="270" y="112"/>
                      <a:pt x="280" y="194"/>
                      <a:pt x="261" y="189"/>
                    </a:cubicBezTo>
                    <a:cubicBezTo>
                      <a:pt x="258" y="191"/>
                      <a:pt x="257" y="194"/>
                      <a:pt x="259" y="196"/>
                    </a:cubicBezTo>
                    <a:cubicBezTo>
                      <a:pt x="260" y="194"/>
                      <a:pt x="262" y="194"/>
                      <a:pt x="264" y="196"/>
                    </a:cubicBezTo>
                    <a:cubicBezTo>
                      <a:pt x="249" y="215"/>
                      <a:pt x="189" y="302"/>
                      <a:pt x="174" y="276"/>
                    </a:cubicBezTo>
                    <a:cubicBezTo>
                      <a:pt x="170" y="284"/>
                      <a:pt x="155" y="276"/>
                      <a:pt x="153" y="282"/>
                    </a:cubicBezTo>
                    <a:cubicBezTo>
                      <a:pt x="154" y="282"/>
                      <a:pt x="117" y="279"/>
                      <a:pt x="119" y="275"/>
                    </a:cubicBezTo>
                    <a:cubicBezTo>
                      <a:pt x="120" y="275"/>
                      <a:pt x="102" y="278"/>
                      <a:pt x="97" y="277"/>
                    </a:cubicBezTo>
                  </a:path>
                </a:pathLst>
              </a:custGeom>
              <a:solidFill>
                <a:srgbClr val="FCB8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  <p:sp>
            <p:nvSpPr>
              <p:cNvPr id="19" name="Freeform 6"/>
              <p:cNvSpPr>
                <a:spLocks/>
              </p:cNvSpPr>
              <p:nvPr/>
            </p:nvSpPr>
            <p:spPr bwMode="auto">
              <a:xfrm>
                <a:off x="1717675" y="1404498"/>
                <a:ext cx="292757" cy="294023"/>
              </a:xfrm>
              <a:custGeom>
                <a:avLst/>
                <a:gdLst>
                  <a:gd name="T0" fmla="*/ 140 w 389"/>
                  <a:gd name="T1" fmla="*/ 377 h 392"/>
                  <a:gd name="T2" fmla="*/ 24 w 389"/>
                  <a:gd name="T3" fmla="*/ 262 h 392"/>
                  <a:gd name="T4" fmla="*/ 22 w 389"/>
                  <a:gd name="T5" fmla="*/ 172 h 392"/>
                  <a:gd name="T6" fmla="*/ 76 w 389"/>
                  <a:gd name="T7" fmla="*/ 95 h 392"/>
                  <a:gd name="T8" fmla="*/ 164 w 389"/>
                  <a:gd name="T9" fmla="*/ 42 h 392"/>
                  <a:gd name="T10" fmla="*/ 175 w 389"/>
                  <a:gd name="T11" fmla="*/ 43 h 392"/>
                  <a:gd name="T12" fmla="*/ 179 w 389"/>
                  <a:gd name="T13" fmla="*/ 45 h 392"/>
                  <a:gd name="T14" fmla="*/ 180 w 389"/>
                  <a:gd name="T15" fmla="*/ 44 h 392"/>
                  <a:gd name="T16" fmla="*/ 328 w 389"/>
                  <a:gd name="T17" fmla="*/ 100 h 392"/>
                  <a:gd name="T18" fmla="*/ 359 w 389"/>
                  <a:gd name="T19" fmla="*/ 143 h 392"/>
                  <a:gd name="T20" fmla="*/ 362 w 389"/>
                  <a:gd name="T21" fmla="*/ 178 h 392"/>
                  <a:gd name="T22" fmla="*/ 358 w 389"/>
                  <a:gd name="T23" fmla="*/ 260 h 392"/>
                  <a:gd name="T24" fmla="*/ 355 w 389"/>
                  <a:gd name="T25" fmla="*/ 270 h 392"/>
                  <a:gd name="T26" fmla="*/ 362 w 389"/>
                  <a:gd name="T27" fmla="*/ 270 h 392"/>
                  <a:gd name="T28" fmla="*/ 362 w 389"/>
                  <a:gd name="T29" fmla="*/ 272 h 392"/>
                  <a:gd name="T30" fmla="*/ 314 w 389"/>
                  <a:gd name="T31" fmla="*/ 344 h 392"/>
                  <a:gd name="T32" fmla="*/ 313 w 389"/>
                  <a:gd name="T33" fmla="*/ 342 h 392"/>
                  <a:gd name="T34" fmla="*/ 300 w 389"/>
                  <a:gd name="T35" fmla="*/ 346 h 392"/>
                  <a:gd name="T36" fmla="*/ 281 w 389"/>
                  <a:gd name="T37" fmla="*/ 357 h 392"/>
                  <a:gd name="T38" fmla="*/ 242 w 389"/>
                  <a:gd name="T39" fmla="*/ 376 h 392"/>
                  <a:gd name="T40" fmla="*/ 234 w 389"/>
                  <a:gd name="T41" fmla="*/ 380 h 392"/>
                  <a:gd name="T42" fmla="*/ 213 w 389"/>
                  <a:gd name="T43" fmla="*/ 377 h 392"/>
                  <a:gd name="T44" fmla="*/ 169 w 389"/>
                  <a:gd name="T45" fmla="*/ 374 h 392"/>
                  <a:gd name="T46" fmla="*/ 160 w 389"/>
                  <a:gd name="T47" fmla="*/ 374 h 392"/>
                  <a:gd name="T48" fmla="*/ 140 w 389"/>
                  <a:gd name="T49" fmla="*/ 377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89" h="392">
                    <a:moveTo>
                      <a:pt x="140" y="377"/>
                    </a:moveTo>
                    <a:cubicBezTo>
                      <a:pt x="130" y="392"/>
                      <a:pt x="0" y="275"/>
                      <a:pt x="24" y="262"/>
                    </a:cubicBezTo>
                    <a:cubicBezTo>
                      <a:pt x="4" y="256"/>
                      <a:pt x="22" y="182"/>
                      <a:pt x="22" y="172"/>
                    </a:cubicBezTo>
                    <a:cubicBezTo>
                      <a:pt x="21" y="162"/>
                      <a:pt x="64" y="90"/>
                      <a:pt x="76" y="95"/>
                    </a:cubicBezTo>
                    <a:cubicBezTo>
                      <a:pt x="83" y="63"/>
                      <a:pt x="159" y="60"/>
                      <a:pt x="164" y="42"/>
                    </a:cubicBezTo>
                    <a:cubicBezTo>
                      <a:pt x="165" y="41"/>
                      <a:pt x="172" y="42"/>
                      <a:pt x="175" y="43"/>
                    </a:cubicBezTo>
                    <a:cubicBezTo>
                      <a:pt x="174" y="44"/>
                      <a:pt x="183" y="30"/>
                      <a:pt x="179" y="45"/>
                    </a:cubicBezTo>
                    <a:cubicBezTo>
                      <a:pt x="179" y="44"/>
                      <a:pt x="180" y="44"/>
                      <a:pt x="180" y="44"/>
                    </a:cubicBezTo>
                    <a:cubicBezTo>
                      <a:pt x="192" y="0"/>
                      <a:pt x="321" y="102"/>
                      <a:pt x="328" y="100"/>
                    </a:cubicBezTo>
                    <a:cubicBezTo>
                      <a:pt x="327" y="109"/>
                      <a:pt x="358" y="126"/>
                      <a:pt x="359" y="143"/>
                    </a:cubicBezTo>
                    <a:cubicBezTo>
                      <a:pt x="360" y="148"/>
                      <a:pt x="363" y="171"/>
                      <a:pt x="362" y="178"/>
                    </a:cubicBezTo>
                    <a:cubicBezTo>
                      <a:pt x="389" y="187"/>
                      <a:pt x="366" y="262"/>
                      <a:pt x="358" y="260"/>
                    </a:cubicBezTo>
                    <a:cubicBezTo>
                      <a:pt x="358" y="262"/>
                      <a:pt x="356" y="268"/>
                      <a:pt x="355" y="270"/>
                    </a:cubicBezTo>
                    <a:cubicBezTo>
                      <a:pt x="356" y="267"/>
                      <a:pt x="358" y="267"/>
                      <a:pt x="362" y="270"/>
                    </a:cubicBezTo>
                    <a:cubicBezTo>
                      <a:pt x="361" y="271"/>
                      <a:pt x="361" y="271"/>
                      <a:pt x="362" y="272"/>
                    </a:cubicBezTo>
                    <a:cubicBezTo>
                      <a:pt x="355" y="271"/>
                      <a:pt x="314" y="341"/>
                      <a:pt x="314" y="344"/>
                    </a:cubicBezTo>
                    <a:cubicBezTo>
                      <a:pt x="311" y="343"/>
                      <a:pt x="311" y="342"/>
                      <a:pt x="313" y="342"/>
                    </a:cubicBezTo>
                    <a:cubicBezTo>
                      <a:pt x="301" y="342"/>
                      <a:pt x="310" y="349"/>
                      <a:pt x="300" y="346"/>
                    </a:cubicBezTo>
                    <a:cubicBezTo>
                      <a:pt x="298" y="354"/>
                      <a:pt x="291" y="362"/>
                      <a:pt x="281" y="357"/>
                    </a:cubicBezTo>
                    <a:cubicBezTo>
                      <a:pt x="280" y="359"/>
                      <a:pt x="240" y="390"/>
                      <a:pt x="242" y="376"/>
                    </a:cubicBezTo>
                    <a:cubicBezTo>
                      <a:pt x="240" y="380"/>
                      <a:pt x="234" y="392"/>
                      <a:pt x="234" y="380"/>
                    </a:cubicBezTo>
                    <a:cubicBezTo>
                      <a:pt x="232" y="380"/>
                      <a:pt x="209" y="387"/>
                      <a:pt x="213" y="377"/>
                    </a:cubicBezTo>
                    <a:cubicBezTo>
                      <a:pt x="200" y="376"/>
                      <a:pt x="186" y="377"/>
                      <a:pt x="169" y="374"/>
                    </a:cubicBezTo>
                    <a:cubicBezTo>
                      <a:pt x="167" y="384"/>
                      <a:pt x="160" y="379"/>
                      <a:pt x="160" y="374"/>
                    </a:cubicBezTo>
                    <a:cubicBezTo>
                      <a:pt x="154" y="373"/>
                      <a:pt x="145" y="378"/>
                      <a:pt x="140" y="377"/>
                    </a:cubicBezTo>
                  </a:path>
                </a:pathLst>
              </a:custGeom>
              <a:solidFill>
                <a:srgbClr val="789020">
                  <a:alpha val="9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</p:grpSp>
      </p:grpSp>
      <p:grpSp>
        <p:nvGrpSpPr>
          <p:cNvPr id="6" name="그룹 19"/>
          <p:cNvGrpSpPr/>
          <p:nvPr/>
        </p:nvGrpSpPr>
        <p:grpSpPr>
          <a:xfrm>
            <a:off x="611188" y="511839"/>
            <a:ext cx="0" cy="144721"/>
            <a:chOff x="516732" y="651669"/>
            <a:chExt cx="0" cy="256381"/>
          </a:xfrm>
        </p:grpSpPr>
        <p:cxnSp>
          <p:nvCxnSpPr>
            <p:cNvPr id="21" name="직선 연결선 20"/>
            <p:cNvCxnSpPr/>
            <p:nvPr/>
          </p:nvCxnSpPr>
          <p:spPr>
            <a:xfrm flipV="1">
              <a:off x="516732" y="651669"/>
              <a:ext cx="0" cy="130175"/>
            </a:xfrm>
            <a:prstGeom prst="line">
              <a:avLst/>
            </a:prstGeom>
            <a:ln w="69850">
              <a:solidFill>
                <a:srgbClr val="7890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flipV="1">
              <a:off x="516732" y="777875"/>
              <a:ext cx="0" cy="130175"/>
            </a:xfrm>
            <a:prstGeom prst="line">
              <a:avLst/>
            </a:prstGeom>
            <a:ln w="69850">
              <a:solidFill>
                <a:srgbClr val="B2D2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865517" y="2374794"/>
            <a:ext cx="3626327" cy="1152000"/>
          </a:xfrm>
          <a:prstGeom prst="rect">
            <a:avLst/>
          </a:prstGeom>
          <a:noFill/>
          <a:ln w="25400">
            <a:solidFill>
              <a:srgbClr val="CB940E"/>
            </a:solidFill>
          </a:ln>
        </p:spPr>
        <p:txBody>
          <a:bodyPr wrap="none" rtlCol="0" anchor="ctr">
            <a:noAutofit/>
          </a:bodyPr>
          <a:lstStyle/>
          <a:p>
            <a:pPr marL="182563">
              <a:spcAft>
                <a:spcPts val="1200"/>
              </a:spcAft>
            </a:pPr>
            <a:r>
              <a:rPr lang="ko-KR" altLang="en-US" sz="16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금전</a:t>
            </a:r>
            <a:r>
              <a:rPr lang="en-US" altLang="ko-KR" sz="16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 </a:t>
            </a:r>
            <a:r>
              <a:rPr lang="ko-KR" altLang="en-US" sz="16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유가증권</a:t>
            </a:r>
            <a:r>
              <a:rPr lang="en-US" altLang="ko-KR" sz="16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, </a:t>
            </a:r>
            <a:r>
              <a:rPr lang="ko-KR" altLang="en-US" sz="16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부동산 등</a:t>
            </a:r>
            <a:r>
              <a:rPr lang="en-US" altLang="ko-KR" sz="16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6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42320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일체의 재산적 이익</a:t>
            </a:r>
            <a:endParaRPr lang="ko-KR" altLang="en-US" spc="-8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rgbClr val="423200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65517" y="4875490"/>
            <a:ext cx="3626327" cy="1152000"/>
          </a:xfrm>
          <a:prstGeom prst="rect">
            <a:avLst/>
          </a:prstGeom>
          <a:noFill/>
          <a:ln w="25400">
            <a:solidFill>
              <a:srgbClr val="CB940E"/>
            </a:solidFill>
          </a:ln>
        </p:spPr>
        <p:txBody>
          <a:bodyPr wrap="none" rtlCol="0" anchor="ctr">
            <a:noAutofit/>
          </a:bodyPr>
          <a:lstStyle/>
          <a:p>
            <a:pPr marL="182563">
              <a:spcAft>
                <a:spcPts val="1200"/>
              </a:spcAft>
            </a:pPr>
            <a:r>
              <a:rPr lang="ko-KR" altLang="en-US" sz="16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채무 면제 등 그 </a:t>
            </a:r>
            <a:r>
              <a:rPr lang="ko-KR" altLang="en-US" sz="1600" spc="-8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밖의</a:t>
            </a:r>
            <a:r>
              <a:rPr lang="en-US" altLang="ko-KR" sz="16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6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42320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유형</a:t>
            </a:r>
            <a:r>
              <a:rPr lang="en-US" altLang="ko-KR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42320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42320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무형의</a:t>
            </a:r>
            <a:r>
              <a:rPr lang="en-US" altLang="ko-KR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42320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42320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경제적 이익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65517" y="3625142"/>
            <a:ext cx="3626327" cy="1152000"/>
          </a:xfrm>
          <a:prstGeom prst="rect">
            <a:avLst/>
          </a:prstGeom>
          <a:noFill/>
          <a:ln w="25400">
            <a:solidFill>
              <a:srgbClr val="CB940E"/>
            </a:solidFill>
          </a:ln>
        </p:spPr>
        <p:txBody>
          <a:bodyPr wrap="none" rtlCol="0" anchor="ctr">
            <a:noAutofit/>
          </a:bodyPr>
          <a:lstStyle/>
          <a:p>
            <a:pPr marL="182563">
              <a:spcAft>
                <a:spcPts val="1200"/>
              </a:spcAft>
            </a:pPr>
            <a:r>
              <a:rPr lang="ko-KR" altLang="en-US" sz="16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음식물</a:t>
            </a:r>
            <a:r>
              <a:rPr lang="en-US" altLang="ko-KR" sz="16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·</a:t>
            </a:r>
            <a:r>
              <a:rPr lang="ko-KR" altLang="en-US" sz="16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골프 등 접대</a:t>
            </a:r>
            <a:r>
              <a:rPr lang="en-US" altLang="ko-KR" sz="16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·</a:t>
            </a:r>
            <a:r>
              <a:rPr lang="ko-KR" altLang="en-US" sz="16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향응 또는</a:t>
            </a:r>
            <a:r>
              <a:rPr lang="en-US" altLang="ko-KR" sz="16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600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4">
                    <a:lumMod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42320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교통</a:t>
            </a:r>
            <a:r>
              <a:rPr lang="en-US" altLang="ko-KR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42320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pc="-8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42320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숙박 등 편의 제공 </a:t>
            </a:r>
          </a:p>
        </p:txBody>
      </p:sp>
      <p:grpSp>
        <p:nvGrpSpPr>
          <p:cNvPr id="7" name="그룹 25"/>
          <p:cNvGrpSpPr/>
          <p:nvPr/>
        </p:nvGrpSpPr>
        <p:grpSpPr>
          <a:xfrm>
            <a:off x="3751209" y="1613647"/>
            <a:ext cx="1502109" cy="634262"/>
            <a:chOff x="3751209" y="1613647"/>
            <a:chExt cx="1502109" cy="634262"/>
          </a:xfrm>
        </p:grpSpPr>
        <p:sp>
          <p:nvSpPr>
            <p:cNvPr id="27" name="직사각형 26"/>
            <p:cNvSpPr/>
            <p:nvPr/>
          </p:nvSpPr>
          <p:spPr>
            <a:xfrm rot="900000">
              <a:off x="3767824" y="1997001"/>
              <a:ext cx="249260" cy="2509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아래로 구부러진 화살표 27"/>
            <p:cNvSpPr/>
            <p:nvPr/>
          </p:nvSpPr>
          <p:spPr>
            <a:xfrm rot="20997689">
              <a:off x="3751209" y="1613647"/>
              <a:ext cx="1502109" cy="572995"/>
            </a:xfrm>
            <a:prstGeom prst="curvedDownArrow">
              <a:avLst>
                <a:gd name="adj1" fmla="val 25000"/>
                <a:gd name="adj2" fmla="val 50000"/>
                <a:gd name="adj3" fmla="val 23064"/>
              </a:avLst>
            </a:prstGeom>
            <a:solidFill>
              <a:srgbClr val="FCB8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그룹 28"/>
          <p:cNvGrpSpPr/>
          <p:nvPr/>
        </p:nvGrpSpPr>
        <p:grpSpPr>
          <a:xfrm>
            <a:off x="5029200" y="2162465"/>
            <a:ext cx="4114799" cy="3998623"/>
            <a:chOff x="5029200" y="2162465"/>
            <a:chExt cx="4114799" cy="3998623"/>
          </a:xfrm>
        </p:grpSpPr>
        <p:sp>
          <p:nvSpPr>
            <p:cNvPr id="30" name="TextBox 29"/>
            <p:cNvSpPr txBox="1"/>
            <p:nvPr/>
          </p:nvSpPr>
          <p:spPr>
            <a:xfrm>
              <a:off x="5029200" y="2162465"/>
              <a:ext cx="4114799" cy="371653"/>
            </a:xfrm>
            <a:prstGeom prst="rect">
              <a:avLst/>
            </a:prstGeom>
            <a:gradFill flip="none" rotWithShape="1">
              <a:gsLst>
                <a:gs pos="100000">
                  <a:srgbClr val="BD8F19"/>
                </a:gs>
                <a:gs pos="0">
                  <a:srgbClr val="CB940E"/>
                </a:gs>
              </a:gsLst>
              <a:lin ang="0" scaled="1"/>
              <a:tileRect/>
            </a:gradFill>
            <a:ln>
              <a:noFill/>
            </a:ln>
          </p:spPr>
          <p:txBody>
            <a:bodyPr wrap="none" rtlCol="0" anchor="ctr">
              <a:noAutofit/>
            </a:bodyPr>
            <a:lstStyle/>
            <a:p>
              <a:pPr marL="114300">
                <a:spcAft>
                  <a:spcPts val="1200"/>
                </a:spcAft>
              </a:pPr>
              <a:r>
                <a:rPr lang="ko-KR" altLang="en-US" sz="16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예외적으로 허용되는 금품등</a:t>
              </a:r>
              <a:endParaRPr lang="ko-KR" altLang="en-US" sz="1600" spc="-8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050596" y="2655570"/>
              <a:ext cx="3577467" cy="350551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t">
              <a:noAutofit/>
            </a:bodyPr>
            <a:lstStyle/>
            <a:p>
              <a:pPr marL="182563" indent="-182563">
                <a:spcAft>
                  <a:spcPts val="600"/>
                </a:spcAft>
                <a:buClr>
                  <a:schemeClr val="tx1">
                    <a:lumMod val="50000"/>
                    <a:lumOff val="50000"/>
                  </a:schemeClr>
                </a:buClr>
                <a:buSzPct val="80000"/>
                <a:buFont typeface="+mj-lt"/>
                <a:buAutoNum type="arabicPeriod"/>
              </a:pP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위로</a:t>
              </a:r>
              <a:r>
                <a:rPr lang="en-US" altLang="ko-KR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·</a:t>
              </a: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격려</a:t>
              </a:r>
              <a:r>
                <a:rPr lang="en-US" altLang="ko-KR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·</a:t>
              </a: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포상 등의 목적</a:t>
              </a: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으로 제공하는 금품등</a:t>
              </a:r>
              <a:endParaRPr lang="en-US" altLang="ko-KR" sz="1300" spc="-8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endParaRPr>
            </a:p>
            <a:p>
              <a:pPr marL="182563" indent="-182563">
                <a:spcAft>
                  <a:spcPts val="600"/>
                </a:spcAft>
                <a:buClr>
                  <a:schemeClr val="tx1">
                    <a:lumMod val="50000"/>
                    <a:lumOff val="50000"/>
                  </a:schemeClr>
                </a:buClr>
                <a:buSzPct val="80000"/>
                <a:buFont typeface="+mj-lt"/>
                <a:buAutoNum type="arabicPeriod"/>
              </a:pP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원활한 직무수행</a:t>
              </a:r>
              <a:r>
                <a:rPr lang="en-US" altLang="ko-KR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·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사교</a:t>
              </a:r>
              <a:r>
                <a:rPr lang="en-US" altLang="ko-KR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·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의례</a:t>
              </a:r>
              <a:r>
                <a:rPr lang="en-US" altLang="ko-KR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·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부조의 목적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으로</a:t>
              </a:r>
              <a:r>
                <a:rPr lang="en-US" altLang="ko-KR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/>
              </a:r>
              <a:br>
                <a:rPr lang="en-US" altLang="ko-KR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</a:b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제공되는</a:t>
              </a: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 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음식물</a:t>
              </a:r>
              <a:r>
                <a:rPr lang="en-US" altLang="ko-KR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·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경조사비 등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으로 </a:t>
              </a: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대통령령으로</a:t>
              </a:r>
              <a:r>
                <a:rPr lang="en-US" altLang="ko-KR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/>
              </a:r>
              <a:br>
                <a:rPr lang="en-US" altLang="ko-KR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</a:b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정하는</a:t>
              </a:r>
              <a:r>
                <a:rPr lang="en-US" altLang="ko-KR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 </a:t>
              </a: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가액 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범위 안의 금품등</a:t>
              </a:r>
              <a:endParaRPr lang="en-US" altLang="ko-KR" sz="1300" spc="-8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endParaRPr>
            </a:p>
            <a:p>
              <a:pPr marL="182563" indent="-182563">
                <a:spcAft>
                  <a:spcPts val="600"/>
                </a:spcAft>
                <a:buClr>
                  <a:schemeClr val="tx1">
                    <a:lumMod val="50000"/>
                    <a:lumOff val="50000"/>
                  </a:schemeClr>
                </a:buClr>
                <a:buSzPct val="80000"/>
                <a:buFont typeface="+mj-lt"/>
                <a:buAutoNum type="arabicPeriod"/>
              </a:pP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정당한 </a:t>
              </a: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권원에 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의하여 제공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되는 금품등</a:t>
              </a:r>
              <a:endParaRPr lang="en-US" altLang="ko-KR" sz="1300" spc="-8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endParaRPr>
            </a:p>
            <a:p>
              <a:pPr marL="182563" indent="-182563">
                <a:spcAft>
                  <a:spcPts val="600"/>
                </a:spcAft>
                <a:buClr>
                  <a:schemeClr val="tx1">
                    <a:lumMod val="50000"/>
                    <a:lumOff val="50000"/>
                  </a:schemeClr>
                </a:buClr>
                <a:buSzPct val="80000"/>
                <a:buFont typeface="+mj-lt"/>
                <a:buAutoNum type="arabicPeriod"/>
              </a:pP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공직자등의 친족이 제공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하는 금품등</a:t>
              </a:r>
              <a:endParaRPr lang="en-US" altLang="ko-KR" sz="1300" spc="-8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endParaRPr>
            </a:p>
            <a:p>
              <a:pPr marL="182563" indent="-182563">
                <a:spcAft>
                  <a:spcPts val="600"/>
                </a:spcAft>
                <a:buClr>
                  <a:schemeClr val="tx1">
                    <a:lumMod val="50000"/>
                    <a:lumOff val="50000"/>
                  </a:schemeClr>
                </a:buClr>
                <a:buSzPct val="80000"/>
                <a:buFont typeface="+mj-lt"/>
                <a:buAutoNum type="arabicPeriod"/>
              </a:pP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장기적</a:t>
              </a:r>
              <a:r>
                <a:rPr lang="en-US" altLang="ko-KR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·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지속적인 친분관계를 맺고 있는 </a:t>
              </a: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자</a:t>
              </a: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가</a:t>
              </a:r>
              <a:r>
                <a:rPr lang="en-US" altLang="ko-KR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/>
              </a:r>
              <a:br>
                <a:rPr lang="en-US" altLang="ko-KR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</a:b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어려운 처지에 있는 공직자 등에게</a:t>
              </a:r>
              <a:r>
                <a:rPr lang="en-US" altLang="ko-KR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 </a:t>
              </a: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제공하는 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금품등</a:t>
              </a:r>
              <a:endParaRPr lang="en-US" altLang="ko-KR" sz="1300" spc="-8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endParaRPr>
            </a:p>
            <a:p>
              <a:pPr marL="182563" indent="-182563">
                <a:spcAft>
                  <a:spcPts val="600"/>
                </a:spcAft>
                <a:buClr>
                  <a:schemeClr val="tx1">
                    <a:lumMod val="50000"/>
                    <a:lumOff val="50000"/>
                  </a:schemeClr>
                </a:buClr>
                <a:buSzPct val="80000"/>
                <a:buFont typeface="+mj-lt"/>
                <a:buAutoNum type="arabicPeriod"/>
              </a:pP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직무 관련 공식적 행사에서 일률적으로 제공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하는</a:t>
              </a:r>
              <a:r>
                <a:rPr lang="en-US" altLang="ko-KR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/>
              </a:r>
              <a:br>
                <a:rPr lang="en-US" altLang="ko-KR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</a:b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교통</a:t>
              </a:r>
              <a:r>
                <a:rPr lang="en-US" altLang="ko-KR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, 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숙박</a:t>
              </a:r>
              <a:r>
                <a:rPr lang="en-US" altLang="ko-KR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, 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음식물</a:t>
              </a:r>
              <a:r>
                <a:rPr lang="en-US" altLang="ko-KR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 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등의 금품등</a:t>
              </a:r>
              <a:endParaRPr lang="en-US" altLang="ko-KR" sz="1300" spc="-8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endParaRPr>
            </a:p>
            <a:p>
              <a:pPr marL="182563" indent="-182563">
                <a:spcAft>
                  <a:spcPts val="600"/>
                </a:spcAft>
                <a:buClr>
                  <a:schemeClr val="tx1">
                    <a:lumMod val="50000"/>
                    <a:lumOff val="50000"/>
                  </a:schemeClr>
                </a:buClr>
                <a:buSzPct val="80000"/>
                <a:buFont typeface="+mj-lt"/>
                <a:buAutoNum type="arabicPeriod"/>
              </a:pP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불특정 다수인에게 배포하기 위한 </a:t>
              </a: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기념품</a:t>
              </a:r>
              <a:r>
                <a:rPr lang="en-US" altLang="ko-KR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·</a:t>
              </a:r>
              <a:br>
                <a:rPr lang="en-US" altLang="ko-KR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</a:b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홍보용품</a:t>
              </a: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 </a:t>
              </a: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등</a:t>
              </a:r>
              <a:r>
                <a:rPr lang="en-US" altLang="ko-KR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 </a:t>
              </a: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또는 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경연</a:t>
              </a:r>
              <a:r>
                <a:rPr lang="en-US" altLang="ko-KR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·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추첨을 통하여 받는 상품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 등</a:t>
              </a:r>
              <a:endParaRPr lang="en-US" altLang="ko-KR" sz="1300" spc="-8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endParaRPr>
            </a:p>
            <a:p>
              <a:pPr marL="182563" indent="-182563">
                <a:spcAft>
                  <a:spcPts val="600"/>
                </a:spcAft>
                <a:buClr>
                  <a:schemeClr val="tx1">
                    <a:lumMod val="50000"/>
                    <a:lumOff val="50000"/>
                  </a:schemeClr>
                </a:buClr>
                <a:buSzPct val="80000"/>
                <a:buFont typeface="+mj-lt"/>
                <a:buAutoNum type="arabicPeriod"/>
              </a:pP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그 밖에 다른 법령</a:t>
              </a:r>
              <a:r>
                <a:rPr lang="en-US" altLang="ko-KR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·</a:t>
              </a:r>
              <a:r>
                <a:rPr lang="ko-KR" altLang="en-US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기준 또는 사회상규에 </a:t>
              </a: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따라</a:t>
              </a:r>
              <a:r>
                <a:rPr lang="en-US" altLang="ko-KR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/>
              </a:r>
              <a:br>
                <a:rPr lang="en-US" altLang="ko-KR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</a:b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허용</a:t>
              </a: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되는</a:t>
              </a:r>
              <a:r>
                <a:rPr lang="en-US" altLang="ko-KR" sz="1300" spc="-8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 </a:t>
              </a:r>
              <a:r>
                <a:rPr lang="ko-KR" altLang="en-US" sz="1300" spc="-8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금품등</a:t>
              </a:r>
              <a:endParaRPr lang="en-US" altLang="ko-KR" sz="1300" spc="-8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endParaRPr>
            </a:p>
          </p:txBody>
        </p:sp>
      </p:grpSp>
      <p:sp>
        <p:nvSpPr>
          <p:cNvPr id="32" name="Freeform 9"/>
          <p:cNvSpPr>
            <a:spLocks noEditPoints="1"/>
          </p:cNvSpPr>
          <p:nvPr/>
        </p:nvSpPr>
        <p:spPr bwMode="auto">
          <a:xfrm flipH="1">
            <a:off x="3657600" y="4162831"/>
            <a:ext cx="650222" cy="617132"/>
          </a:xfrm>
          <a:custGeom>
            <a:avLst/>
            <a:gdLst>
              <a:gd name="T0" fmla="*/ 1590 w 1965"/>
              <a:gd name="T1" fmla="*/ 674 h 1865"/>
              <a:gd name="T2" fmla="*/ 1283 w 1965"/>
              <a:gd name="T3" fmla="*/ 590 h 1865"/>
              <a:gd name="T4" fmla="*/ 790 w 1965"/>
              <a:gd name="T5" fmla="*/ 75 h 1865"/>
              <a:gd name="T6" fmla="*/ 743 w 1965"/>
              <a:gd name="T7" fmla="*/ 4 h 1865"/>
              <a:gd name="T8" fmla="*/ 13 w 1965"/>
              <a:gd name="T9" fmla="*/ 39 h 1865"/>
              <a:gd name="T10" fmla="*/ 1965 w 1965"/>
              <a:gd name="T11" fmla="*/ 1013 h 1865"/>
              <a:gd name="T12" fmla="*/ 187 w 1965"/>
              <a:gd name="T13" fmla="*/ 1333 h 1865"/>
              <a:gd name="T14" fmla="*/ 75 w 1965"/>
              <a:gd name="T15" fmla="*/ 1355 h 1865"/>
              <a:gd name="T16" fmla="*/ 54 w 1965"/>
              <a:gd name="T17" fmla="*/ 1157 h 1865"/>
              <a:gd name="T18" fmla="*/ 174 w 1965"/>
              <a:gd name="T19" fmla="*/ 1140 h 1865"/>
              <a:gd name="T20" fmla="*/ 185 w 1965"/>
              <a:gd name="T21" fmla="*/ 1073 h 1865"/>
              <a:gd name="T22" fmla="*/ 63 w 1965"/>
              <a:gd name="T23" fmla="*/ 1082 h 1865"/>
              <a:gd name="T24" fmla="*/ 60 w 1965"/>
              <a:gd name="T25" fmla="*/ 877 h 1865"/>
              <a:gd name="T26" fmla="*/ 183 w 1965"/>
              <a:gd name="T27" fmla="*/ 880 h 1865"/>
              <a:gd name="T28" fmla="*/ 177 w 1965"/>
              <a:gd name="T29" fmla="*/ 814 h 1865"/>
              <a:gd name="T30" fmla="*/ 55 w 1965"/>
              <a:gd name="T31" fmla="*/ 804 h 1865"/>
              <a:gd name="T32" fmla="*/ 71 w 1965"/>
              <a:gd name="T33" fmla="*/ 601 h 1865"/>
              <a:gd name="T34" fmla="*/ 187 w 1965"/>
              <a:gd name="T35" fmla="*/ 624 h 1865"/>
              <a:gd name="T36" fmla="*/ 164 w 1965"/>
              <a:gd name="T37" fmla="*/ 549 h 1865"/>
              <a:gd name="T38" fmla="*/ 54 w 1965"/>
              <a:gd name="T39" fmla="*/ 355 h 1865"/>
              <a:gd name="T40" fmla="*/ 164 w 1965"/>
              <a:gd name="T41" fmla="*/ 332 h 1865"/>
              <a:gd name="T42" fmla="*/ 187 w 1965"/>
              <a:gd name="T43" fmla="*/ 257 h 1865"/>
              <a:gd name="T44" fmla="*/ 71 w 1965"/>
              <a:gd name="T45" fmla="*/ 280 h 1865"/>
              <a:gd name="T46" fmla="*/ 55 w 1965"/>
              <a:gd name="T47" fmla="*/ 78 h 1865"/>
              <a:gd name="T48" fmla="*/ 177 w 1965"/>
              <a:gd name="T49" fmla="*/ 67 h 1865"/>
              <a:gd name="T50" fmla="*/ 366 w 1965"/>
              <a:gd name="T51" fmla="*/ 1345 h 1865"/>
              <a:gd name="T52" fmla="*/ 243 w 1965"/>
              <a:gd name="T53" fmla="*/ 1349 h 1865"/>
              <a:gd name="T54" fmla="*/ 246 w 1965"/>
              <a:gd name="T55" fmla="*/ 1142 h 1865"/>
              <a:gd name="T56" fmla="*/ 368 w 1965"/>
              <a:gd name="T57" fmla="*/ 1153 h 1865"/>
              <a:gd name="T58" fmla="*/ 357 w 1965"/>
              <a:gd name="T59" fmla="*/ 1086 h 1865"/>
              <a:gd name="T60" fmla="*/ 237 w 1965"/>
              <a:gd name="T61" fmla="*/ 1068 h 1865"/>
              <a:gd name="T62" fmla="*/ 259 w 1965"/>
              <a:gd name="T63" fmla="*/ 869 h 1865"/>
              <a:gd name="T64" fmla="*/ 370 w 1965"/>
              <a:gd name="T65" fmla="*/ 1064 h 1865"/>
              <a:gd name="T66" fmla="*/ 259 w 1965"/>
              <a:gd name="T67" fmla="*/ 818 h 1865"/>
              <a:gd name="T68" fmla="*/ 237 w 1965"/>
              <a:gd name="T69" fmla="*/ 624 h 1865"/>
              <a:gd name="T70" fmla="*/ 353 w 1965"/>
              <a:gd name="T71" fmla="*/ 601 h 1865"/>
              <a:gd name="T72" fmla="*/ 370 w 1965"/>
              <a:gd name="T73" fmla="*/ 530 h 1865"/>
              <a:gd name="T74" fmla="*/ 250 w 1965"/>
              <a:gd name="T75" fmla="*/ 548 h 1865"/>
              <a:gd name="T76" fmla="*/ 240 w 1965"/>
              <a:gd name="T77" fmla="*/ 342 h 1865"/>
              <a:gd name="T78" fmla="*/ 364 w 1965"/>
              <a:gd name="T79" fmla="*/ 338 h 1865"/>
              <a:gd name="T80" fmla="*/ 364 w 1965"/>
              <a:gd name="T81" fmla="*/ 274 h 1865"/>
              <a:gd name="T82" fmla="*/ 240 w 1965"/>
              <a:gd name="T83" fmla="*/ 270 h 1865"/>
              <a:gd name="T84" fmla="*/ 250 w 1965"/>
              <a:gd name="T85" fmla="*/ 65 h 1865"/>
              <a:gd name="T86" fmla="*/ 370 w 1965"/>
              <a:gd name="T87" fmla="*/ 82 h 1865"/>
              <a:gd name="T88" fmla="*/ 621 w 1965"/>
              <a:gd name="T89" fmla="*/ 63 h 1865"/>
              <a:gd name="T90" fmla="*/ 736 w 1965"/>
              <a:gd name="T91" fmla="*/ 86 h 1865"/>
              <a:gd name="T92" fmla="*/ 626 w 1965"/>
              <a:gd name="T93" fmla="*/ 280 h 1865"/>
              <a:gd name="T94" fmla="*/ 603 w 1965"/>
              <a:gd name="T95" fmla="*/ 355 h 1865"/>
              <a:gd name="T96" fmla="*/ 715 w 1965"/>
              <a:gd name="T97" fmla="*/ 332 h 1865"/>
              <a:gd name="T98" fmla="*/ 736 w 1965"/>
              <a:gd name="T99" fmla="*/ 530 h 1865"/>
              <a:gd name="T100" fmla="*/ 616 w 1965"/>
              <a:gd name="T101" fmla="*/ 548 h 1865"/>
              <a:gd name="T102" fmla="*/ 422 w 1965"/>
              <a:gd name="T103" fmla="*/ 78 h 1865"/>
              <a:gd name="T104" fmla="*/ 544 w 1965"/>
              <a:gd name="T105" fmla="*/ 67 h 1865"/>
              <a:gd name="T106" fmla="*/ 547 w 1965"/>
              <a:gd name="T107" fmla="*/ 274 h 1865"/>
              <a:gd name="T108" fmla="*/ 424 w 1965"/>
              <a:gd name="T109" fmla="*/ 270 h 1865"/>
              <a:gd name="T110" fmla="*/ 429 w 1965"/>
              <a:gd name="T111" fmla="*/ 336 h 1865"/>
              <a:gd name="T112" fmla="*/ 551 w 1965"/>
              <a:gd name="T113" fmla="*/ 346 h 1865"/>
              <a:gd name="T114" fmla="*/ 536 w 1965"/>
              <a:gd name="T115" fmla="*/ 549 h 1865"/>
              <a:gd name="T116" fmla="*/ 420 w 1965"/>
              <a:gd name="T117" fmla="*/ 526 h 1865"/>
              <a:gd name="T118" fmla="*/ 1825 w 1965"/>
              <a:gd name="T119" fmla="*/ 1335 h 1865"/>
              <a:gd name="T120" fmla="*/ 1681 w 1965"/>
              <a:gd name="T121" fmla="*/ 1096 h 1865"/>
              <a:gd name="T122" fmla="*/ 1825 w 1965"/>
              <a:gd name="T123" fmla="*/ 1067 h 1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965" h="1865">
                <a:moveTo>
                  <a:pt x="1931" y="930"/>
                </a:moveTo>
                <a:lnTo>
                  <a:pt x="1931" y="930"/>
                </a:lnTo>
                <a:lnTo>
                  <a:pt x="1788" y="820"/>
                </a:lnTo>
                <a:lnTo>
                  <a:pt x="1684" y="738"/>
                </a:lnTo>
                <a:lnTo>
                  <a:pt x="1620" y="687"/>
                </a:lnTo>
                <a:lnTo>
                  <a:pt x="1620" y="687"/>
                </a:lnTo>
                <a:lnTo>
                  <a:pt x="1613" y="682"/>
                </a:lnTo>
                <a:lnTo>
                  <a:pt x="1607" y="679"/>
                </a:lnTo>
                <a:lnTo>
                  <a:pt x="1601" y="676"/>
                </a:lnTo>
                <a:lnTo>
                  <a:pt x="1595" y="675"/>
                </a:lnTo>
                <a:lnTo>
                  <a:pt x="1590" y="674"/>
                </a:lnTo>
                <a:lnTo>
                  <a:pt x="1584" y="674"/>
                </a:lnTo>
                <a:lnTo>
                  <a:pt x="1574" y="676"/>
                </a:lnTo>
                <a:lnTo>
                  <a:pt x="1567" y="679"/>
                </a:lnTo>
                <a:lnTo>
                  <a:pt x="1561" y="683"/>
                </a:lnTo>
                <a:lnTo>
                  <a:pt x="1554" y="687"/>
                </a:lnTo>
                <a:lnTo>
                  <a:pt x="1289" y="870"/>
                </a:lnTo>
                <a:lnTo>
                  <a:pt x="1289" y="616"/>
                </a:lnTo>
                <a:lnTo>
                  <a:pt x="1289" y="616"/>
                </a:lnTo>
                <a:lnTo>
                  <a:pt x="1289" y="608"/>
                </a:lnTo>
                <a:lnTo>
                  <a:pt x="1288" y="600"/>
                </a:lnTo>
                <a:lnTo>
                  <a:pt x="1283" y="590"/>
                </a:lnTo>
                <a:lnTo>
                  <a:pt x="1280" y="585"/>
                </a:lnTo>
                <a:lnTo>
                  <a:pt x="1277" y="581"/>
                </a:lnTo>
                <a:lnTo>
                  <a:pt x="1272" y="576"/>
                </a:lnTo>
                <a:lnTo>
                  <a:pt x="1267" y="572"/>
                </a:lnTo>
                <a:lnTo>
                  <a:pt x="1260" y="569"/>
                </a:lnTo>
                <a:lnTo>
                  <a:pt x="1251" y="567"/>
                </a:lnTo>
                <a:lnTo>
                  <a:pt x="1242" y="564"/>
                </a:lnTo>
                <a:lnTo>
                  <a:pt x="1231" y="563"/>
                </a:lnTo>
                <a:lnTo>
                  <a:pt x="790" y="563"/>
                </a:lnTo>
                <a:lnTo>
                  <a:pt x="790" y="75"/>
                </a:lnTo>
                <a:lnTo>
                  <a:pt x="790" y="75"/>
                </a:lnTo>
                <a:lnTo>
                  <a:pt x="790" y="72"/>
                </a:lnTo>
                <a:lnTo>
                  <a:pt x="789" y="64"/>
                </a:lnTo>
                <a:lnTo>
                  <a:pt x="787" y="52"/>
                </a:lnTo>
                <a:lnTo>
                  <a:pt x="785" y="45"/>
                </a:lnTo>
                <a:lnTo>
                  <a:pt x="783" y="38"/>
                </a:lnTo>
                <a:lnTo>
                  <a:pt x="779" y="31"/>
                </a:lnTo>
                <a:lnTo>
                  <a:pt x="775" y="25"/>
                </a:lnTo>
                <a:lnTo>
                  <a:pt x="768" y="18"/>
                </a:lnTo>
                <a:lnTo>
                  <a:pt x="761" y="12"/>
                </a:lnTo>
                <a:lnTo>
                  <a:pt x="753" y="7"/>
                </a:lnTo>
                <a:lnTo>
                  <a:pt x="743" y="4"/>
                </a:lnTo>
                <a:lnTo>
                  <a:pt x="731" y="1"/>
                </a:lnTo>
                <a:lnTo>
                  <a:pt x="718" y="0"/>
                </a:lnTo>
                <a:lnTo>
                  <a:pt x="71" y="0"/>
                </a:lnTo>
                <a:lnTo>
                  <a:pt x="71" y="0"/>
                </a:lnTo>
                <a:lnTo>
                  <a:pt x="59" y="1"/>
                </a:lnTo>
                <a:lnTo>
                  <a:pt x="49" y="4"/>
                </a:lnTo>
                <a:lnTo>
                  <a:pt x="39" y="9"/>
                </a:lnTo>
                <a:lnTo>
                  <a:pt x="31" y="16"/>
                </a:lnTo>
                <a:lnTo>
                  <a:pt x="25" y="23"/>
                </a:lnTo>
                <a:lnTo>
                  <a:pt x="19" y="31"/>
                </a:lnTo>
                <a:lnTo>
                  <a:pt x="13" y="39"/>
                </a:lnTo>
                <a:lnTo>
                  <a:pt x="10" y="49"/>
                </a:lnTo>
                <a:lnTo>
                  <a:pt x="7" y="57"/>
                </a:lnTo>
                <a:lnTo>
                  <a:pt x="4" y="66"/>
                </a:lnTo>
                <a:lnTo>
                  <a:pt x="1" y="81"/>
                </a:lnTo>
                <a:lnTo>
                  <a:pt x="0" y="92"/>
                </a:lnTo>
                <a:lnTo>
                  <a:pt x="0" y="96"/>
                </a:lnTo>
                <a:lnTo>
                  <a:pt x="0" y="1865"/>
                </a:lnTo>
                <a:lnTo>
                  <a:pt x="1965" y="1865"/>
                </a:lnTo>
                <a:lnTo>
                  <a:pt x="1965" y="1865"/>
                </a:lnTo>
                <a:lnTo>
                  <a:pt x="1965" y="1013"/>
                </a:lnTo>
                <a:lnTo>
                  <a:pt x="1965" y="1013"/>
                </a:lnTo>
                <a:lnTo>
                  <a:pt x="1965" y="1003"/>
                </a:lnTo>
                <a:lnTo>
                  <a:pt x="1964" y="992"/>
                </a:lnTo>
                <a:lnTo>
                  <a:pt x="1962" y="983"/>
                </a:lnTo>
                <a:lnTo>
                  <a:pt x="1960" y="975"/>
                </a:lnTo>
                <a:lnTo>
                  <a:pt x="1954" y="961"/>
                </a:lnTo>
                <a:lnTo>
                  <a:pt x="1947" y="949"/>
                </a:lnTo>
                <a:lnTo>
                  <a:pt x="1941" y="941"/>
                </a:lnTo>
                <a:lnTo>
                  <a:pt x="1936" y="935"/>
                </a:lnTo>
                <a:lnTo>
                  <a:pt x="1931" y="930"/>
                </a:lnTo>
                <a:lnTo>
                  <a:pt x="1931" y="930"/>
                </a:lnTo>
                <a:close/>
                <a:moveTo>
                  <a:pt x="187" y="1333"/>
                </a:moveTo>
                <a:lnTo>
                  <a:pt x="187" y="1333"/>
                </a:lnTo>
                <a:lnTo>
                  <a:pt x="186" y="1337"/>
                </a:lnTo>
                <a:lnTo>
                  <a:pt x="185" y="1342"/>
                </a:lnTo>
                <a:lnTo>
                  <a:pt x="183" y="1345"/>
                </a:lnTo>
                <a:lnTo>
                  <a:pt x="180" y="1349"/>
                </a:lnTo>
                <a:lnTo>
                  <a:pt x="177" y="1352"/>
                </a:lnTo>
                <a:lnTo>
                  <a:pt x="174" y="1354"/>
                </a:lnTo>
                <a:lnTo>
                  <a:pt x="170" y="1355"/>
                </a:lnTo>
                <a:lnTo>
                  <a:pt x="164" y="1355"/>
                </a:lnTo>
                <a:lnTo>
                  <a:pt x="75" y="1355"/>
                </a:lnTo>
                <a:lnTo>
                  <a:pt x="75" y="1355"/>
                </a:lnTo>
                <a:lnTo>
                  <a:pt x="71" y="1355"/>
                </a:lnTo>
                <a:lnTo>
                  <a:pt x="67" y="1354"/>
                </a:lnTo>
                <a:lnTo>
                  <a:pt x="63" y="1352"/>
                </a:lnTo>
                <a:lnTo>
                  <a:pt x="60" y="1349"/>
                </a:lnTo>
                <a:lnTo>
                  <a:pt x="57" y="1345"/>
                </a:lnTo>
                <a:lnTo>
                  <a:pt x="55" y="1342"/>
                </a:lnTo>
                <a:lnTo>
                  <a:pt x="54" y="1337"/>
                </a:lnTo>
                <a:lnTo>
                  <a:pt x="54" y="1333"/>
                </a:lnTo>
                <a:lnTo>
                  <a:pt x="54" y="1162"/>
                </a:lnTo>
                <a:lnTo>
                  <a:pt x="54" y="1162"/>
                </a:lnTo>
                <a:lnTo>
                  <a:pt x="54" y="1157"/>
                </a:lnTo>
                <a:lnTo>
                  <a:pt x="55" y="1153"/>
                </a:lnTo>
                <a:lnTo>
                  <a:pt x="57" y="1149"/>
                </a:lnTo>
                <a:lnTo>
                  <a:pt x="60" y="1145"/>
                </a:lnTo>
                <a:lnTo>
                  <a:pt x="63" y="1142"/>
                </a:lnTo>
                <a:lnTo>
                  <a:pt x="67" y="1140"/>
                </a:lnTo>
                <a:lnTo>
                  <a:pt x="71" y="1138"/>
                </a:lnTo>
                <a:lnTo>
                  <a:pt x="75" y="1138"/>
                </a:lnTo>
                <a:lnTo>
                  <a:pt x="164" y="1138"/>
                </a:lnTo>
                <a:lnTo>
                  <a:pt x="164" y="1138"/>
                </a:lnTo>
                <a:lnTo>
                  <a:pt x="170" y="1138"/>
                </a:lnTo>
                <a:lnTo>
                  <a:pt x="174" y="1140"/>
                </a:lnTo>
                <a:lnTo>
                  <a:pt x="177" y="1142"/>
                </a:lnTo>
                <a:lnTo>
                  <a:pt x="180" y="1145"/>
                </a:lnTo>
                <a:lnTo>
                  <a:pt x="183" y="1149"/>
                </a:lnTo>
                <a:lnTo>
                  <a:pt x="185" y="1153"/>
                </a:lnTo>
                <a:lnTo>
                  <a:pt x="186" y="1157"/>
                </a:lnTo>
                <a:lnTo>
                  <a:pt x="187" y="1162"/>
                </a:lnTo>
                <a:lnTo>
                  <a:pt x="187" y="1333"/>
                </a:lnTo>
                <a:close/>
                <a:moveTo>
                  <a:pt x="187" y="1064"/>
                </a:moveTo>
                <a:lnTo>
                  <a:pt x="187" y="1064"/>
                </a:lnTo>
                <a:lnTo>
                  <a:pt x="186" y="1068"/>
                </a:lnTo>
                <a:lnTo>
                  <a:pt x="185" y="1073"/>
                </a:lnTo>
                <a:lnTo>
                  <a:pt x="183" y="1076"/>
                </a:lnTo>
                <a:lnTo>
                  <a:pt x="180" y="1080"/>
                </a:lnTo>
                <a:lnTo>
                  <a:pt x="177" y="1082"/>
                </a:lnTo>
                <a:lnTo>
                  <a:pt x="174" y="1086"/>
                </a:lnTo>
                <a:lnTo>
                  <a:pt x="170" y="1087"/>
                </a:lnTo>
                <a:lnTo>
                  <a:pt x="164" y="1087"/>
                </a:lnTo>
                <a:lnTo>
                  <a:pt x="75" y="1087"/>
                </a:lnTo>
                <a:lnTo>
                  <a:pt x="75" y="1087"/>
                </a:lnTo>
                <a:lnTo>
                  <a:pt x="71" y="1087"/>
                </a:lnTo>
                <a:lnTo>
                  <a:pt x="67" y="1086"/>
                </a:lnTo>
                <a:lnTo>
                  <a:pt x="63" y="1082"/>
                </a:lnTo>
                <a:lnTo>
                  <a:pt x="60" y="1080"/>
                </a:lnTo>
                <a:lnTo>
                  <a:pt x="57" y="1076"/>
                </a:lnTo>
                <a:lnTo>
                  <a:pt x="55" y="1073"/>
                </a:lnTo>
                <a:lnTo>
                  <a:pt x="54" y="1068"/>
                </a:lnTo>
                <a:lnTo>
                  <a:pt x="54" y="1064"/>
                </a:lnTo>
                <a:lnTo>
                  <a:pt x="54" y="893"/>
                </a:lnTo>
                <a:lnTo>
                  <a:pt x="54" y="893"/>
                </a:lnTo>
                <a:lnTo>
                  <a:pt x="54" y="888"/>
                </a:lnTo>
                <a:lnTo>
                  <a:pt x="55" y="884"/>
                </a:lnTo>
                <a:lnTo>
                  <a:pt x="57" y="880"/>
                </a:lnTo>
                <a:lnTo>
                  <a:pt x="60" y="877"/>
                </a:lnTo>
                <a:lnTo>
                  <a:pt x="63" y="874"/>
                </a:lnTo>
                <a:lnTo>
                  <a:pt x="67" y="872"/>
                </a:lnTo>
                <a:lnTo>
                  <a:pt x="71" y="869"/>
                </a:lnTo>
                <a:lnTo>
                  <a:pt x="75" y="869"/>
                </a:lnTo>
                <a:lnTo>
                  <a:pt x="164" y="869"/>
                </a:lnTo>
                <a:lnTo>
                  <a:pt x="164" y="869"/>
                </a:lnTo>
                <a:lnTo>
                  <a:pt x="170" y="869"/>
                </a:lnTo>
                <a:lnTo>
                  <a:pt x="174" y="872"/>
                </a:lnTo>
                <a:lnTo>
                  <a:pt x="177" y="874"/>
                </a:lnTo>
                <a:lnTo>
                  <a:pt x="180" y="877"/>
                </a:lnTo>
                <a:lnTo>
                  <a:pt x="183" y="880"/>
                </a:lnTo>
                <a:lnTo>
                  <a:pt x="185" y="884"/>
                </a:lnTo>
                <a:lnTo>
                  <a:pt x="186" y="888"/>
                </a:lnTo>
                <a:lnTo>
                  <a:pt x="187" y="893"/>
                </a:lnTo>
                <a:lnTo>
                  <a:pt x="187" y="1064"/>
                </a:lnTo>
                <a:close/>
                <a:moveTo>
                  <a:pt x="187" y="795"/>
                </a:moveTo>
                <a:lnTo>
                  <a:pt x="187" y="795"/>
                </a:lnTo>
                <a:lnTo>
                  <a:pt x="186" y="799"/>
                </a:lnTo>
                <a:lnTo>
                  <a:pt x="185" y="804"/>
                </a:lnTo>
                <a:lnTo>
                  <a:pt x="183" y="807"/>
                </a:lnTo>
                <a:lnTo>
                  <a:pt x="180" y="812"/>
                </a:lnTo>
                <a:lnTo>
                  <a:pt x="177" y="814"/>
                </a:lnTo>
                <a:lnTo>
                  <a:pt x="174" y="817"/>
                </a:lnTo>
                <a:lnTo>
                  <a:pt x="170" y="818"/>
                </a:lnTo>
                <a:lnTo>
                  <a:pt x="164" y="818"/>
                </a:lnTo>
                <a:lnTo>
                  <a:pt x="75" y="818"/>
                </a:lnTo>
                <a:lnTo>
                  <a:pt x="75" y="818"/>
                </a:lnTo>
                <a:lnTo>
                  <a:pt x="71" y="818"/>
                </a:lnTo>
                <a:lnTo>
                  <a:pt x="67" y="817"/>
                </a:lnTo>
                <a:lnTo>
                  <a:pt x="63" y="814"/>
                </a:lnTo>
                <a:lnTo>
                  <a:pt x="60" y="812"/>
                </a:lnTo>
                <a:lnTo>
                  <a:pt x="57" y="807"/>
                </a:lnTo>
                <a:lnTo>
                  <a:pt x="55" y="804"/>
                </a:lnTo>
                <a:lnTo>
                  <a:pt x="54" y="799"/>
                </a:lnTo>
                <a:lnTo>
                  <a:pt x="54" y="795"/>
                </a:lnTo>
                <a:lnTo>
                  <a:pt x="54" y="624"/>
                </a:lnTo>
                <a:lnTo>
                  <a:pt x="54" y="624"/>
                </a:lnTo>
                <a:lnTo>
                  <a:pt x="54" y="619"/>
                </a:lnTo>
                <a:lnTo>
                  <a:pt x="55" y="615"/>
                </a:lnTo>
                <a:lnTo>
                  <a:pt x="57" y="611"/>
                </a:lnTo>
                <a:lnTo>
                  <a:pt x="60" y="608"/>
                </a:lnTo>
                <a:lnTo>
                  <a:pt x="63" y="605"/>
                </a:lnTo>
                <a:lnTo>
                  <a:pt x="67" y="603"/>
                </a:lnTo>
                <a:lnTo>
                  <a:pt x="71" y="601"/>
                </a:lnTo>
                <a:lnTo>
                  <a:pt x="75" y="601"/>
                </a:lnTo>
                <a:lnTo>
                  <a:pt x="164" y="601"/>
                </a:lnTo>
                <a:lnTo>
                  <a:pt x="164" y="601"/>
                </a:lnTo>
                <a:lnTo>
                  <a:pt x="170" y="601"/>
                </a:lnTo>
                <a:lnTo>
                  <a:pt x="174" y="603"/>
                </a:lnTo>
                <a:lnTo>
                  <a:pt x="177" y="605"/>
                </a:lnTo>
                <a:lnTo>
                  <a:pt x="180" y="608"/>
                </a:lnTo>
                <a:lnTo>
                  <a:pt x="183" y="611"/>
                </a:lnTo>
                <a:lnTo>
                  <a:pt x="185" y="615"/>
                </a:lnTo>
                <a:lnTo>
                  <a:pt x="186" y="619"/>
                </a:lnTo>
                <a:lnTo>
                  <a:pt x="187" y="624"/>
                </a:lnTo>
                <a:lnTo>
                  <a:pt x="187" y="795"/>
                </a:lnTo>
                <a:close/>
                <a:moveTo>
                  <a:pt x="187" y="526"/>
                </a:moveTo>
                <a:lnTo>
                  <a:pt x="187" y="526"/>
                </a:lnTo>
                <a:lnTo>
                  <a:pt x="186" y="530"/>
                </a:lnTo>
                <a:lnTo>
                  <a:pt x="185" y="534"/>
                </a:lnTo>
                <a:lnTo>
                  <a:pt x="183" y="539"/>
                </a:lnTo>
                <a:lnTo>
                  <a:pt x="180" y="543"/>
                </a:lnTo>
                <a:lnTo>
                  <a:pt x="177" y="545"/>
                </a:lnTo>
                <a:lnTo>
                  <a:pt x="174" y="548"/>
                </a:lnTo>
                <a:lnTo>
                  <a:pt x="170" y="549"/>
                </a:lnTo>
                <a:lnTo>
                  <a:pt x="164" y="549"/>
                </a:lnTo>
                <a:lnTo>
                  <a:pt x="75" y="549"/>
                </a:lnTo>
                <a:lnTo>
                  <a:pt x="75" y="549"/>
                </a:lnTo>
                <a:lnTo>
                  <a:pt x="71" y="549"/>
                </a:lnTo>
                <a:lnTo>
                  <a:pt x="67" y="548"/>
                </a:lnTo>
                <a:lnTo>
                  <a:pt x="63" y="545"/>
                </a:lnTo>
                <a:lnTo>
                  <a:pt x="60" y="543"/>
                </a:lnTo>
                <a:lnTo>
                  <a:pt x="57" y="539"/>
                </a:lnTo>
                <a:lnTo>
                  <a:pt x="55" y="534"/>
                </a:lnTo>
                <a:lnTo>
                  <a:pt x="54" y="530"/>
                </a:lnTo>
                <a:lnTo>
                  <a:pt x="54" y="526"/>
                </a:lnTo>
                <a:lnTo>
                  <a:pt x="54" y="355"/>
                </a:lnTo>
                <a:lnTo>
                  <a:pt x="54" y="355"/>
                </a:lnTo>
                <a:lnTo>
                  <a:pt x="54" y="350"/>
                </a:lnTo>
                <a:lnTo>
                  <a:pt x="55" y="346"/>
                </a:lnTo>
                <a:lnTo>
                  <a:pt x="57" y="342"/>
                </a:lnTo>
                <a:lnTo>
                  <a:pt x="60" y="338"/>
                </a:lnTo>
                <a:lnTo>
                  <a:pt x="63" y="336"/>
                </a:lnTo>
                <a:lnTo>
                  <a:pt x="67" y="334"/>
                </a:lnTo>
                <a:lnTo>
                  <a:pt x="71" y="332"/>
                </a:lnTo>
                <a:lnTo>
                  <a:pt x="75" y="332"/>
                </a:lnTo>
                <a:lnTo>
                  <a:pt x="164" y="332"/>
                </a:lnTo>
                <a:lnTo>
                  <a:pt x="164" y="332"/>
                </a:lnTo>
                <a:lnTo>
                  <a:pt x="170" y="332"/>
                </a:lnTo>
                <a:lnTo>
                  <a:pt x="174" y="334"/>
                </a:lnTo>
                <a:lnTo>
                  <a:pt x="177" y="336"/>
                </a:lnTo>
                <a:lnTo>
                  <a:pt x="180" y="338"/>
                </a:lnTo>
                <a:lnTo>
                  <a:pt x="183" y="342"/>
                </a:lnTo>
                <a:lnTo>
                  <a:pt x="185" y="346"/>
                </a:lnTo>
                <a:lnTo>
                  <a:pt x="186" y="350"/>
                </a:lnTo>
                <a:lnTo>
                  <a:pt x="187" y="355"/>
                </a:lnTo>
                <a:lnTo>
                  <a:pt x="187" y="526"/>
                </a:lnTo>
                <a:close/>
                <a:moveTo>
                  <a:pt x="187" y="257"/>
                </a:moveTo>
                <a:lnTo>
                  <a:pt x="187" y="257"/>
                </a:lnTo>
                <a:lnTo>
                  <a:pt x="186" y="262"/>
                </a:lnTo>
                <a:lnTo>
                  <a:pt x="185" y="266"/>
                </a:lnTo>
                <a:lnTo>
                  <a:pt x="183" y="270"/>
                </a:lnTo>
                <a:lnTo>
                  <a:pt x="180" y="274"/>
                </a:lnTo>
                <a:lnTo>
                  <a:pt x="177" y="276"/>
                </a:lnTo>
                <a:lnTo>
                  <a:pt x="174" y="278"/>
                </a:lnTo>
                <a:lnTo>
                  <a:pt x="170" y="280"/>
                </a:lnTo>
                <a:lnTo>
                  <a:pt x="164" y="280"/>
                </a:lnTo>
                <a:lnTo>
                  <a:pt x="75" y="280"/>
                </a:lnTo>
                <a:lnTo>
                  <a:pt x="75" y="280"/>
                </a:lnTo>
                <a:lnTo>
                  <a:pt x="71" y="280"/>
                </a:lnTo>
                <a:lnTo>
                  <a:pt x="67" y="278"/>
                </a:lnTo>
                <a:lnTo>
                  <a:pt x="63" y="276"/>
                </a:lnTo>
                <a:lnTo>
                  <a:pt x="60" y="274"/>
                </a:lnTo>
                <a:lnTo>
                  <a:pt x="57" y="270"/>
                </a:lnTo>
                <a:lnTo>
                  <a:pt x="55" y="266"/>
                </a:lnTo>
                <a:lnTo>
                  <a:pt x="54" y="262"/>
                </a:lnTo>
                <a:lnTo>
                  <a:pt x="54" y="257"/>
                </a:lnTo>
                <a:lnTo>
                  <a:pt x="54" y="86"/>
                </a:lnTo>
                <a:lnTo>
                  <a:pt x="54" y="86"/>
                </a:lnTo>
                <a:lnTo>
                  <a:pt x="54" y="82"/>
                </a:lnTo>
                <a:lnTo>
                  <a:pt x="55" y="78"/>
                </a:lnTo>
                <a:lnTo>
                  <a:pt x="57" y="73"/>
                </a:lnTo>
                <a:lnTo>
                  <a:pt x="60" y="69"/>
                </a:lnTo>
                <a:lnTo>
                  <a:pt x="63" y="67"/>
                </a:lnTo>
                <a:lnTo>
                  <a:pt x="67" y="65"/>
                </a:lnTo>
                <a:lnTo>
                  <a:pt x="71" y="63"/>
                </a:lnTo>
                <a:lnTo>
                  <a:pt x="75" y="63"/>
                </a:lnTo>
                <a:lnTo>
                  <a:pt x="164" y="63"/>
                </a:lnTo>
                <a:lnTo>
                  <a:pt x="164" y="63"/>
                </a:lnTo>
                <a:lnTo>
                  <a:pt x="170" y="63"/>
                </a:lnTo>
                <a:lnTo>
                  <a:pt x="174" y="65"/>
                </a:lnTo>
                <a:lnTo>
                  <a:pt x="177" y="67"/>
                </a:lnTo>
                <a:lnTo>
                  <a:pt x="180" y="69"/>
                </a:lnTo>
                <a:lnTo>
                  <a:pt x="183" y="73"/>
                </a:lnTo>
                <a:lnTo>
                  <a:pt x="185" y="78"/>
                </a:lnTo>
                <a:lnTo>
                  <a:pt x="186" y="82"/>
                </a:lnTo>
                <a:lnTo>
                  <a:pt x="187" y="86"/>
                </a:lnTo>
                <a:lnTo>
                  <a:pt x="187" y="257"/>
                </a:lnTo>
                <a:close/>
                <a:moveTo>
                  <a:pt x="370" y="1333"/>
                </a:moveTo>
                <a:lnTo>
                  <a:pt x="370" y="1333"/>
                </a:lnTo>
                <a:lnTo>
                  <a:pt x="370" y="1337"/>
                </a:lnTo>
                <a:lnTo>
                  <a:pt x="368" y="1342"/>
                </a:lnTo>
                <a:lnTo>
                  <a:pt x="366" y="1345"/>
                </a:lnTo>
                <a:lnTo>
                  <a:pt x="364" y="1349"/>
                </a:lnTo>
                <a:lnTo>
                  <a:pt x="360" y="1352"/>
                </a:lnTo>
                <a:lnTo>
                  <a:pt x="357" y="1354"/>
                </a:lnTo>
                <a:lnTo>
                  <a:pt x="353" y="1355"/>
                </a:lnTo>
                <a:lnTo>
                  <a:pt x="349" y="1355"/>
                </a:lnTo>
                <a:lnTo>
                  <a:pt x="259" y="1355"/>
                </a:lnTo>
                <a:lnTo>
                  <a:pt x="259" y="1355"/>
                </a:lnTo>
                <a:lnTo>
                  <a:pt x="254" y="1355"/>
                </a:lnTo>
                <a:lnTo>
                  <a:pt x="250" y="1354"/>
                </a:lnTo>
                <a:lnTo>
                  <a:pt x="246" y="1352"/>
                </a:lnTo>
                <a:lnTo>
                  <a:pt x="243" y="1349"/>
                </a:lnTo>
                <a:lnTo>
                  <a:pt x="240" y="1345"/>
                </a:lnTo>
                <a:lnTo>
                  <a:pt x="238" y="1342"/>
                </a:lnTo>
                <a:lnTo>
                  <a:pt x="237" y="1337"/>
                </a:lnTo>
                <a:lnTo>
                  <a:pt x="237" y="1333"/>
                </a:lnTo>
                <a:lnTo>
                  <a:pt x="237" y="1162"/>
                </a:lnTo>
                <a:lnTo>
                  <a:pt x="237" y="1162"/>
                </a:lnTo>
                <a:lnTo>
                  <a:pt x="237" y="1157"/>
                </a:lnTo>
                <a:lnTo>
                  <a:pt x="238" y="1153"/>
                </a:lnTo>
                <a:lnTo>
                  <a:pt x="240" y="1149"/>
                </a:lnTo>
                <a:lnTo>
                  <a:pt x="243" y="1145"/>
                </a:lnTo>
                <a:lnTo>
                  <a:pt x="246" y="1142"/>
                </a:lnTo>
                <a:lnTo>
                  <a:pt x="250" y="1140"/>
                </a:lnTo>
                <a:lnTo>
                  <a:pt x="254" y="1138"/>
                </a:lnTo>
                <a:lnTo>
                  <a:pt x="259" y="1138"/>
                </a:lnTo>
                <a:lnTo>
                  <a:pt x="349" y="1138"/>
                </a:lnTo>
                <a:lnTo>
                  <a:pt x="349" y="1138"/>
                </a:lnTo>
                <a:lnTo>
                  <a:pt x="353" y="1138"/>
                </a:lnTo>
                <a:lnTo>
                  <a:pt x="357" y="1140"/>
                </a:lnTo>
                <a:lnTo>
                  <a:pt x="360" y="1142"/>
                </a:lnTo>
                <a:lnTo>
                  <a:pt x="364" y="1145"/>
                </a:lnTo>
                <a:lnTo>
                  <a:pt x="366" y="1149"/>
                </a:lnTo>
                <a:lnTo>
                  <a:pt x="368" y="1153"/>
                </a:lnTo>
                <a:lnTo>
                  <a:pt x="370" y="1157"/>
                </a:lnTo>
                <a:lnTo>
                  <a:pt x="370" y="1162"/>
                </a:lnTo>
                <a:lnTo>
                  <a:pt x="370" y="1333"/>
                </a:lnTo>
                <a:close/>
                <a:moveTo>
                  <a:pt x="370" y="1064"/>
                </a:moveTo>
                <a:lnTo>
                  <a:pt x="370" y="1064"/>
                </a:lnTo>
                <a:lnTo>
                  <a:pt x="370" y="1068"/>
                </a:lnTo>
                <a:lnTo>
                  <a:pt x="368" y="1073"/>
                </a:lnTo>
                <a:lnTo>
                  <a:pt x="366" y="1076"/>
                </a:lnTo>
                <a:lnTo>
                  <a:pt x="364" y="1080"/>
                </a:lnTo>
                <a:lnTo>
                  <a:pt x="360" y="1082"/>
                </a:lnTo>
                <a:lnTo>
                  <a:pt x="357" y="1086"/>
                </a:lnTo>
                <a:lnTo>
                  <a:pt x="353" y="1087"/>
                </a:lnTo>
                <a:lnTo>
                  <a:pt x="349" y="1087"/>
                </a:lnTo>
                <a:lnTo>
                  <a:pt x="259" y="1087"/>
                </a:lnTo>
                <a:lnTo>
                  <a:pt x="259" y="1087"/>
                </a:lnTo>
                <a:lnTo>
                  <a:pt x="254" y="1087"/>
                </a:lnTo>
                <a:lnTo>
                  <a:pt x="250" y="1086"/>
                </a:lnTo>
                <a:lnTo>
                  <a:pt x="246" y="1082"/>
                </a:lnTo>
                <a:lnTo>
                  <a:pt x="243" y="1080"/>
                </a:lnTo>
                <a:lnTo>
                  <a:pt x="240" y="1076"/>
                </a:lnTo>
                <a:lnTo>
                  <a:pt x="238" y="1073"/>
                </a:lnTo>
                <a:lnTo>
                  <a:pt x="237" y="1068"/>
                </a:lnTo>
                <a:lnTo>
                  <a:pt x="237" y="1064"/>
                </a:lnTo>
                <a:lnTo>
                  <a:pt x="237" y="893"/>
                </a:lnTo>
                <a:lnTo>
                  <a:pt x="237" y="893"/>
                </a:lnTo>
                <a:lnTo>
                  <a:pt x="237" y="888"/>
                </a:lnTo>
                <a:lnTo>
                  <a:pt x="238" y="884"/>
                </a:lnTo>
                <a:lnTo>
                  <a:pt x="240" y="880"/>
                </a:lnTo>
                <a:lnTo>
                  <a:pt x="243" y="877"/>
                </a:lnTo>
                <a:lnTo>
                  <a:pt x="246" y="874"/>
                </a:lnTo>
                <a:lnTo>
                  <a:pt x="250" y="872"/>
                </a:lnTo>
                <a:lnTo>
                  <a:pt x="254" y="869"/>
                </a:lnTo>
                <a:lnTo>
                  <a:pt x="259" y="869"/>
                </a:lnTo>
                <a:lnTo>
                  <a:pt x="349" y="869"/>
                </a:lnTo>
                <a:lnTo>
                  <a:pt x="349" y="869"/>
                </a:lnTo>
                <a:lnTo>
                  <a:pt x="353" y="869"/>
                </a:lnTo>
                <a:lnTo>
                  <a:pt x="357" y="872"/>
                </a:lnTo>
                <a:lnTo>
                  <a:pt x="360" y="874"/>
                </a:lnTo>
                <a:lnTo>
                  <a:pt x="364" y="877"/>
                </a:lnTo>
                <a:lnTo>
                  <a:pt x="366" y="880"/>
                </a:lnTo>
                <a:lnTo>
                  <a:pt x="368" y="884"/>
                </a:lnTo>
                <a:lnTo>
                  <a:pt x="370" y="888"/>
                </a:lnTo>
                <a:lnTo>
                  <a:pt x="370" y="893"/>
                </a:lnTo>
                <a:lnTo>
                  <a:pt x="370" y="1064"/>
                </a:lnTo>
                <a:close/>
                <a:moveTo>
                  <a:pt x="370" y="795"/>
                </a:moveTo>
                <a:lnTo>
                  <a:pt x="370" y="795"/>
                </a:lnTo>
                <a:lnTo>
                  <a:pt x="370" y="799"/>
                </a:lnTo>
                <a:lnTo>
                  <a:pt x="368" y="804"/>
                </a:lnTo>
                <a:lnTo>
                  <a:pt x="366" y="807"/>
                </a:lnTo>
                <a:lnTo>
                  <a:pt x="364" y="812"/>
                </a:lnTo>
                <a:lnTo>
                  <a:pt x="360" y="814"/>
                </a:lnTo>
                <a:lnTo>
                  <a:pt x="357" y="817"/>
                </a:lnTo>
                <a:lnTo>
                  <a:pt x="353" y="818"/>
                </a:lnTo>
                <a:lnTo>
                  <a:pt x="349" y="818"/>
                </a:lnTo>
                <a:lnTo>
                  <a:pt x="259" y="818"/>
                </a:lnTo>
                <a:lnTo>
                  <a:pt x="259" y="818"/>
                </a:lnTo>
                <a:lnTo>
                  <a:pt x="254" y="818"/>
                </a:lnTo>
                <a:lnTo>
                  <a:pt x="250" y="817"/>
                </a:lnTo>
                <a:lnTo>
                  <a:pt x="246" y="814"/>
                </a:lnTo>
                <a:lnTo>
                  <a:pt x="243" y="812"/>
                </a:lnTo>
                <a:lnTo>
                  <a:pt x="240" y="807"/>
                </a:lnTo>
                <a:lnTo>
                  <a:pt x="238" y="804"/>
                </a:lnTo>
                <a:lnTo>
                  <a:pt x="237" y="799"/>
                </a:lnTo>
                <a:lnTo>
                  <a:pt x="237" y="795"/>
                </a:lnTo>
                <a:lnTo>
                  <a:pt x="237" y="624"/>
                </a:lnTo>
                <a:lnTo>
                  <a:pt x="237" y="624"/>
                </a:lnTo>
                <a:lnTo>
                  <a:pt x="237" y="619"/>
                </a:lnTo>
                <a:lnTo>
                  <a:pt x="238" y="615"/>
                </a:lnTo>
                <a:lnTo>
                  <a:pt x="240" y="611"/>
                </a:lnTo>
                <a:lnTo>
                  <a:pt x="243" y="608"/>
                </a:lnTo>
                <a:lnTo>
                  <a:pt x="246" y="605"/>
                </a:lnTo>
                <a:lnTo>
                  <a:pt x="250" y="603"/>
                </a:lnTo>
                <a:lnTo>
                  <a:pt x="254" y="601"/>
                </a:lnTo>
                <a:lnTo>
                  <a:pt x="259" y="601"/>
                </a:lnTo>
                <a:lnTo>
                  <a:pt x="349" y="601"/>
                </a:lnTo>
                <a:lnTo>
                  <a:pt x="349" y="601"/>
                </a:lnTo>
                <a:lnTo>
                  <a:pt x="353" y="601"/>
                </a:lnTo>
                <a:lnTo>
                  <a:pt x="357" y="603"/>
                </a:lnTo>
                <a:lnTo>
                  <a:pt x="360" y="605"/>
                </a:lnTo>
                <a:lnTo>
                  <a:pt x="364" y="608"/>
                </a:lnTo>
                <a:lnTo>
                  <a:pt x="366" y="611"/>
                </a:lnTo>
                <a:lnTo>
                  <a:pt x="368" y="615"/>
                </a:lnTo>
                <a:lnTo>
                  <a:pt x="370" y="619"/>
                </a:lnTo>
                <a:lnTo>
                  <a:pt x="370" y="624"/>
                </a:lnTo>
                <a:lnTo>
                  <a:pt x="370" y="795"/>
                </a:lnTo>
                <a:close/>
                <a:moveTo>
                  <a:pt x="370" y="526"/>
                </a:moveTo>
                <a:lnTo>
                  <a:pt x="370" y="526"/>
                </a:lnTo>
                <a:lnTo>
                  <a:pt x="370" y="530"/>
                </a:lnTo>
                <a:lnTo>
                  <a:pt x="368" y="534"/>
                </a:lnTo>
                <a:lnTo>
                  <a:pt x="366" y="539"/>
                </a:lnTo>
                <a:lnTo>
                  <a:pt x="364" y="543"/>
                </a:lnTo>
                <a:lnTo>
                  <a:pt x="360" y="545"/>
                </a:lnTo>
                <a:lnTo>
                  <a:pt x="357" y="548"/>
                </a:lnTo>
                <a:lnTo>
                  <a:pt x="353" y="549"/>
                </a:lnTo>
                <a:lnTo>
                  <a:pt x="349" y="549"/>
                </a:lnTo>
                <a:lnTo>
                  <a:pt x="259" y="549"/>
                </a:lnTo>
                <a:lnTo>
                  <a:pt x="259" y="549"/>
                </a:lnTo>
                <a:lnTo>
                  <a:pt x="254" y="549"/>
                </a:lnTo>
                <a:lnTo>
                  <a:pt x="250" y="548"/>
                </a:lnTo>
                <a:lnTo>
                  <a:pt x="246" y="545"/>
                </a:lnTo>
                <a:lnTo>
                  <a:pt x="243" y="543"/>
                </a:lnTo>
                <a:lnTo>
                  <a:pt x="240" y="539"/>
                </a:lnTo>
                <a:lnTo>
                  <a:pt x="238" y="534"/>
                </a:lnTo>
                <a:lnTo>
                  <a:pt x="237" y="530"/>
                </a:lnTo>
                <a:lnTo>
                  <a:pt x="237" y="526"/>
                </a:lnTo>
                <a:lnTo>
                  <a:pt x="237" y="355"/>
                </a:lnTo>
                <a:lnTo>
                  <a:pt x="237" y="355"/>
                </a:lnTo>
                <a:lnTo>
                  <a:pt x="237" y="350"/>
                </a:lnTo>
                <a:lnTo>
                  <a:pt x="238" y="346"/>
                </a:lnTo>
                <a:lnTo>
                  <a:pt x="240" y="342"/>
                </a:lnTo>
                <a:lnTo>
                  <a:pt x="243" y="338"/>
                </a:lnTo>
                <a:lnTo>
                  <a:pt x="246" y="336"/>
                </a:lnTo>
                <a:lnTo>
                  <a:pt x="250" y="334"/>
                </a:lnTo>
                <a:lnTo>
                  <a:pt x="254" y="332"/>
                </a:lnTo>
                <a:lnTo>
                  <a:pt x="259" y="332"/>
                </a:lnTo>
                <a:lnTo>
                  <a:pt x="349" y="332"/>
                </a:lnTo>
                <a:lnTo>
                  <a:pt x="349" y="332"/>
                </a:lnTo>
                <a:lnTo>
                  <a:pt x="353" y="332"/>
                </a:lnTo>
                <a:lnTo>
                  <a:pt x="357" y="334"/>
                </a:lnTo>
                <a:lnTo>
                  <a:pt x="360" y="336"/>
                </a:lnTo>
                <a:lnTo>
                  <a:pt x="364" y="338"/>
                </a:lnTo>
                <a:lnTo>
                  <a:pt x="366" y="342"/>
                </a:lnTo>
                <a:lnTo>
                  <a:pt x="368" y="346"/>
                </a:lnTo>
                <a:lnTo>
                  <a:pt x="370" y="350"/>
                </a:lnTo>
                <a:lnTo>
                  <a:pt x="370" y="355"/>
                </a:lnTo>
                <a:lnTo>
                  <a:pt x="370" y="526"/>
                </a:lnTo>
                <a:close/>
                <a:moveTo>
                  <a:pt x="370" y="257"/>
                </a:moveTo>
                <a:lnTo>
                  <a:pt x="370" y="257"/>
                </a:lnTo>
                <a:lnTo>
                  <a:pt x="370" y="262"/>
                </a:lnTo>
                <a:lnTo>
                  <a:pt x="368" y="266"/>
                </a:lnTo>
                <a:lnTo>
                  <a:pt x="366" y="270"/>
                </a:lnTo>
                <a:lnTo>
                  <a:pt x="364" y="274"/>
                </a:lnTo>
                <a:lnTo>
                  <a:pt x="360" y="276"/>
                </a:lnTo>
                <a:lnTo>
                  <a:pt x="357" y="278"/>
                </a:lnTo>
                <a:lnTo>
                  <a:pt x="353" y="280"/>
                </a:lnTo>
                <a:lnTo>
                  <a:pt x="349" y="280"/>
                </a:lnTo>
                <a:lnTo>
                  <a:pt x="259" y="280"/>
                </a:lnTo>
                <a:lnTo>
                  <a:pt x="259" y="280"/>
                </a:lnTo>
                <a:lnTo>
                  <a:pt x="254" y="280"/>
                </a:lnTo>
                <a:lnTo>
                  <a:pt x="250" y="278"/>
                </a:lnTo>
                <a:lnTo>
                  <a:pt x="246" y="276"/>
                </a:lnTo>
                <a:lnTo>
                  <a:pt x="243" y="274"/>
                </a:lnTo>
                <a:lnTo>
                  <a:pt x="240" y="270"/>
                </a:lnTo>
                <a:lnTo>
                  <a:pt x="238" y="266"/>
                </a:lnTo>
                <a:lnTo>
                  <a:pt x="237" y="262"/>
                </a:lnTo>
                <a:lnTo>
                  <a:pt x="237" y="257"/>
                </a:lnTo>
                <a:lnTo>
                  <a:pt x="237" y="86"/>
                </a:lnTo>
                <a:lnTo>
                  <a:pt x="237" y="86"/>
                </a:lnTo>
                <a:lnTo>
                  <a:pt x="237" y="82"/>
                </a:lnTo>
                <a:lnTo>
                  <a:pt x="238" y="78"/>
                </a:lnTo>
                <a:lnTo>
                  <a:pt x="240" y="73"/>
                </a:lnTo>
                <a:lnTo>
                  <a:pt x="243" y="69"/>
                </a:lnTo>
                <a:lnTo>
                  <a:pt x="246" y="67"/>
                </a:lnTo>
                <a:lnTo>
                  <a:pt x="250" y="65"/>
                </a:lnTo>
                <a:lnTo>
                  <a:pt x="254" y="63"/>
                </a:lnTo>
                <a:lnTo>
                  <a:pt x="259" y="63"/>
                </a:lnTo>
                <a:lnTo>
                  <a:pt x="349" y="63"/>
                </a:lnTo>
                <a:lnTo>
                  <a:pt x="349" y="63"/>
                </a:lnTo>
                <a:lnTo>
                  <a:pt x="353" y="63"/>
                </a:lnTo>
                <a:lnTo>
                  <a:pt x="357" y="65"/>
                </a:lnTo>
                <a:lnTo>
                  <a:pt x="360" y="67"/>
                </a:lnTo>
                <a:lnTo>
                  <a:pt x="364" y="69"/>
                </a:lnTo>
                <a:lnTo>
                  <a:pt x="366" y="73"/>
                </a:lnTo>
                <a:lnTo>
                  <a:pt x="368" y="78"/>
                </a:lnTo>
                <a:lnTo>
                  <a:pt x="370" y="82"/>
                </a:lnTo>
                <a:lnTo>
                  <a:pt x="370" y="86"/>
                </a:lnTo>
                <a:lnTo>
                  <a:pt x="370" y="257"/>
                </a:lnTo>
                <a:close/>
                <a:moveTo>
                  <a:pt x="603" y="86"/>
                </a:moveTo>
                <a:lnTo>
                  <a:pt x="603" y="86"/>
                </a:lnTo>
                <a:lnTo>
                  <a:pt x="604" y="82"/>
                </a:lnTo>
                <a:lnTo>
                  <a:pt x="605" y="78"/>
                </a:lnTo>
                <a:lnTo>
                  <a:pt x="607" y="73"/>
                </a:lnTo>
                <a:lnTo>
                  <a:pt x="610" y="69"/>
                </a:lnTo>
                <a:lnTo>
                  <a:pt x="613" y="67"/>
                </a:lnTo>
                <a:lnTo>
                  <a:pt x="616" y="65"/>
                </a:lnTo>
                <a:lnTo>
                  <a:pt x="621" y="63"/>
                </a:lnTo>
                <a:lnTo>
                  <a:pt x="626" y="63"/>
                </a:lnTo>
                <a:lnTo>
                  <a:pt x="715" y="63"/>
                </a:lnTo>
                <a:lnTo>
                  <a:pt x="715" y="63"/>
                </a:lnTo>
                <a:lnTo>
                  <a:pt x="719" y="63"/>
                </a:lnTo>
                <a:lnTo>
                  <a:pt x="723" y="65"/>
                </a:lnTo>
                <a:lnTo>
                  <a:pt x="727" y="67"/>
                </a:lnTo>
                <a:lnTo>
                  <a:pt x="730" y="69"/>
                </a:lnTo>
                <a:lnTo>
                  <a:pt x="733" y="73"/>
                </a:lnTo>
                <a:lnTo>
                  <a:pt x="735" y="78"/>
                </a:lnTo>
                <a:lnTo>
                  <a:pt x="736" y="82"/>
                </a:lnTo>
                <a:lnTo>
                  <a:pt x="736" y="86"/>
                </a:lnTo>
                <a:lnTo>
                  <a:pt x="736" y="257"/>
                </a:lnTo>
                <a:lnTo>
                  <a:pt x="736" y="257"/>
                </a:lnTo>
                <a:lnTo>
                  <a:pt x="736" y="262"/>
                </a:lnTo>
                <a:lnTo>
                  <a:pt x="735" y="266"/>
                </a:lnTo>
                <a:lnTo>
                  <a:pt x="733" y="270"/>
                </a:lnTo>
                <a:lnTo>
                  <a:pt x="730" y="274"/>
                </a:lnTo>
                <a:lnTo>
                  <a:pt x="727" y="276"/>
                </a:lnTo>
                <a:lnTo>
                  <a:pt x="723" y="278"/>
                </a:lnTo>
                <a:lnTo>
                  <a:pt x="719" y="280"/>
                </a:lnTo>
                <a:lnTo>
                  <a:pt x="715" y="280"/>
                </a:lnTo>
                <a:lnTo>
                  <a:pt x="626" y="280"/>
                </a:lnTo>
                <a:lnTo>
                  <a:pt x="626" y="280"/>
                </a:lnTo>
                <a:lnTo>
                  <a:pt x="621" y="280"/>
                </a:lnTo>
                <a:lnTo>
                  <a:pt x="616" y="278"/>
                </a:lnTo>
                <a:lnTo>
                  <a:pt x="613" y="276"/>
                </a:lnTo>
                <a:lnTo>
                  <a:pt x="610" y="274"/>
                </a:lnTo>
                <a:lnTo>
                  <a:pt x="607" y="270"/>
                </a:lnTo>
                <a:lnTo>
                  <a:pt x="605" y="266"/>
                </a:lnTo>
                <a:lnTo>
                  <a:pt x="604" y="262"/>
                </a:lnTo>
                <a:lnTo>
                  <a:pt x="603" y="257"/>
                </a:lnTo>
                <a:lnTo>
                  <a:pt x="603" y="86"/>
                </a:lnTo>
                <a:close/>
                <a:moveTo>
                  <a:pt x="603" y="355"/>
                </a:moveTo>
                <a:lnTo>
                  <a:pt x="603" y="355"/>
                </a:lnTo>
                <a:lnTo>
                  <a:pt x="604" y="350"/>
                </a:lnTo>
                <a:lnTo>
                  <a:pt x="605" y="346"/>
                </a:lnTo>
                <a:lnTo>
                  <a:pt x="607" y="342"/>
                </a:lnTo>
                <a:lnTo>
                  <a:pt x="610" y="338"/>
                </a:lnTo>
                <a:lnTo>
                  <a:pt x="613" y="336"/>
                </a:lnTo>
                <a:lnTo>
                  <a:pt x="616" y="334"/>
                </a:lnTo>
                <a:lnTo>
                  <a:pt x="621" y="332"/>
                </a:lnTo>
                <a:lnTo>
                  <a:pt x="626" y="332"/>
                </a:lnTo>
                <a:lnTo>
                  <a:pt x="715" y="332"/>
                </a:lnTo>
                <a:lnTo>
                  <a:pt x="715" y="332"/>
                </a:lnTo>
                <a:lnTo>
                  <a:pt x="719" y="332"/>
                </a:lnTo>
                <a:lnTo>
                  <a:pt x="723" y="334"/>
                </a:lnTo>
                <a:lnTo>
                  <a:pt x="727" y="336"/>
                </a:lnTo>
                <a:lnTo>
                  <a:pt x="730" y="338"/>
                </a:lnTo>
                <a:lnTo>
                  <a:pt x="733" y="342"/>
                </a:lnTo>
                <a:lnTo>
                  <a:pt x="735" y="346"/>
                </a:lnTo>
                <a:lnTo>
                  <a:pt x="736" y="350"/>
                </a:lnTo>
                <a:lnTo>
                  <a:pt x="736" y="355"/>
                </a:lnTo>
                <a:lnTo>
                  <a:pt x="736" y="526"/>
                </a:lnTo>
                <a:lnTo>
                  <a:pt x="736" y="526"/>
                </a:lnTo>
                <a:lnTo>
                  <a:pt x="736" y="530"/>
                </a:lnTo>
                <a:lnTo>
                  <a:pt x="735" y="534"/>
                </a:lnTo>
                <a:lnTo>
                  <a:pt x="733" y="539"/>
                </a:lnTo>
                <a:lnTo>
                  <a:pt x="730" y="543"/>
                </a:lnTo>
                <a:lnTo>
                  <a:pt x="727" y="545"/>
                </a:lnTo>
                <a:lnTo>
                  <a:pt x="723" y="548"/>
                </a:lnTo>
                <a:lnTo>
                  <a:pt x="719" y="549"/>
                </a:lnTo>
                <a:lnTo>
                  <a:pt x="715" y="549"/>
                </a:lnTo>
                <a:lnTo>
                  <a:pt x="626" y="549"/>
                </a:lnTo>
                <a:lnTo>
                  <a:pt x="626" y="549"/>
                </a:lnTo>
                <a:lnTo>
                  <a:pt x="621" y="549"/>
                </a:lnTo>
                <a:lnTo>
                  <a:pt x="616" y="548"/>
                </a:lnTo>
                <a:lnTo>
                  <a:pt x="613" y="545"/>
                </a:lnTo>
                <a:lnTo>
                  <a:pt x="610" y="543"/>
                </a:lnTo>
                <a:lnTo>
                  <a:pt x="607" y="539"/>
                </a:lnTo>
                <a:lnTo>
                  <a:pt x="605" y="534"/>
                </a:lnTo>
                <a:lnTo>
                  <a:pt x="604" y="530"/>
                </a:lnTo>
                <a:lnTo>
                  <a:pt x="603" y="526"/>
                </a:lnTo>
                <a:lnTo>
                  <a:pt x="603" y="355"/>
                </a:lnTo>
                <a:close/>
                <a:moveTo>
                  <a:pt x="420" y="86"/>
                </a:moveTo>
                <a:lnTo>
                  <a:pt x="420" y="86"/>
                </a:lnTo>
                <a:lnTo>
                  <a:pt x="420" y="82"/>
                </a:lnTo>
                <a:lnTo>
                  <a:pt x="422" y="78"/>
                </a:lnTo>
                <a:lnTo>
                  <a:pt x="424" y="73"/>
                </a:lnTo>
                <a:lnTo>
                  <a:pt x="426" y="69"/>
                </a:lnTo>
                <a:lnTo>
                  <a:pt x="429" y="67"/>
                </a:lnTo>
                <a:lnTo>
                  <a:pt x="433" y="65"/>
                </a:lnTo>
                <a:lnTo>
                  <a:pt x="437" y="63"/>
                </a:lnTo>
                <a:lnTo>
                  <a:pt x="442" y="63"/>
                </a:lnTo>
                <a:lnTo>
                  <a:pt x="532" y="63"/>
                </a:lnTo>
                <a:lnTo>
                  <a:pt x="532" y="63"/>
                </a:lnTo>
                <a:lnTo>
                  <a:pt x="536" y="63"/>
                </a:lnTo>
                <a:lnTo>
                  <a:pt x="540" y="65"/>
                </a:lnTo>
                <a:lnTo>
                  <a:pt x="544" y="67"/>
                </a:lnTo>
                <a:lnTo>
                  <a:pt x="547" y="69"/>
                </a:lnTo>
                <a:lnTo>
                  <a:pt x="550" y="73"/>
                </a:lnTo>
                <a:lnTo>
                  <a:pt x="551" y="78"/>
                </a:lnTo>
                <a:lnTo>
                  <a:pt x="553" y="82"/>
                </a:lnTo>
                <a:lnTo>
                  <a:pt x="553" y="86"/>
                </a:lnTo>
                <a:lnTo>
                  <a:pt x="553" y="257"/>
                </a:lnTo>
                <a:lnTo>
                  <a:pt x="553" y="257"/>
                </a:lnTo>
                <a:lnTo>
                  <a:pt x="553" y="262"/>
                </a:lnTo>
                <a:lnTo>
                  <a:pt x="551" y="266"/>
                </a:lnTo>
                <a:lnTo>
                  <a:pt x="549" y="270"/>
                </a:lnTo>
                <a:lnTo>
                  <a:pt x="547" y="274"/>
                </a:lnTo>
                <a:lnTo>
                  <a:pt x="544" y="276"/>
                </a:lnTo>
                <a:lnTo>
                  <a:pt x="540" y="278"/>
                </a:lnTo>
                <a:lnTo>
                  <a:pt x="536" y="280"/>
                </a:lnTo>
                <a:lnTo>
                  <a:pt x="532" y="280"/>
                </a:lnTo>
                <a:lnTo>
                  <a:pt x="442" y="280"/>
                </a:lnTo>
                <a:lnTo>
                  <a:pt x="442" y="280"/>
                </a:lnTo>
                <a:lnTo>
                  <a:pt x="437" y="280"/>
                </a:lnTo>
                <a:lnTo>
                  <a:pt x="433" y="278"/>
                </a:lnTo>
                <a:lnTo>
                  <a:pt x="429" y="276"/>
                </a:lnTo>
                <a:lnTo>
                  <a:pt x="426" y="274"/>
                </a:lnTo>
                <a:lnTo>
                  <a:pt x="424" y="270"/>
                </a:lnTo>
                <a:lnTo>
                  <a:pt x="422" y="266"/>
                </a:lnTo>
                <a:lnTo>
                  <a:pt x="420" y="262"/>
                </a:lnTo>
                <a:lnTo>
                  <a:pt x="420" y="257"/>
                </a:lnTo>
                <a:lnTo>
                  <a:pt x="420" y="86"/>
                </a:lnTo>
                <a:close/>
                <a:moveTo>
                  <a:pt x="420" y="355"/>
                </a:moveTo>
                <a:lnTo>
                  <a:pt x="420" y="355"/>
                </a:lnTo>
                <a:lnTo>
                  <a:pt x="420" y="350"/>
                </a:lnTo>
                <a:lnTo>
                  <a:pt x="422" y="346"/>
                </a:lnTo>
                <a:lnTo>
                  <a:pt x="424" y="342"/>
                </a:lnTo>
                <a:lnTo>
                  <a:pt x="426" y="338"/>
                </a:lnTo>
                <a:lnTo>
                  <a:pt x="429" y="336"/>
                </a:lnTo>
                <a:lnTo>
                  <a:pt x="433" y="334"/>
                </a:lnTo>
                <a:lnTo>
                  <a:pt x="437" y="332"/>
                </a:lnTo>
                <a:lnTo>
                  <a:pt x="442" y="332"/>
                </a:lnTo>
                <a:lnTo>
                  <a:pt x="532" y="332"/>
                </a:lnTo>
                <a:lnTo>
                  <a:pt x="532" y="332"/>
                </a:lnTo>
                <a:lnTo>
                  <a:pt x="536" y="332"/>
                </a:lnTo>
                <a:lnTo>
                  <a:pt x="540" y="334"/>
                </a:lnTo>
                <a:lnTo>
                  <a:pt x="544" y="336"/>
                </a:lnTo>
                <a:lnTo>
                  <a:pt x="547" y="338"/>
                </a:lnTo>
                <a:lnTo>
                  <a:pt x="550" y="342"/>
                </a:lnTo>
                <a:lnTo>
                  <a:pt x="551" y="346"/>
                </a:lnTo>
                <a:lnTo>
                  <a:pt x="553" y="350"/>
                </a:lnTo>
                <a:lnTo>
                  <a:pt x="553" y="355"/>
                </a:lnTo>
                <a:lnTo>
                  <a:pt x="553" y="526"/>
                </a:lnTo>
                <a:lnTo>
                  <a:pt x="553" y="526"/>
                </a:lnTo>
                <a:lnTo>
                  <a:pt x="553" y="530"/>
                </a:lnTo>
                <a:lnTo>
                  <a:pt x="551" y="534"/>
                </a:lnTo>
                <a:lnTo>
                  <a:pt x="549" y="539"/>
                </a:lnTo>
                <a:lnTo>
                  <a:pt x="547" y="543"/>
                </a:lnTo>
                <a:lnTo>
                  <a:pt x="544" y="545"/>
                </a:lnTo>
                <a:lnTo>
                  <a:pt x="540" y="548"/>
                </a:lnTo>
                <a:lnTo>
                  <a:pt x="536" y="549"/>
                </a:lnTo>
                <a:lnTo>
                  <a:pt x="532" y="549"/>
                </a:lnTo>
                <a:lnTo>
                  <a:pt x="442" y="549"/>
                </a:lnTo>
                <a:lnTo>
                  <a:pt x="442" y="549"/>
                </a:lnTo>
                <a:lnTo>
                  <a:pt x="437" y="549"/>
                </a:lnTo>
                <a:lnTo>
                  <a:pt x="433" y="548"/>
                </a:lnTo>
                <a:lnTo>
                  <a:pt x="429" y="545"/>
                </a:lnTo>
                <a:lnTo>
                  <a:pt x="426" y="543"/>
                </a:lnTo>
                <a:lnTo>
                  <a:pt x="424" y="539"/>
                </a:lnTo>
                <a:lnTo>
                  <a:pt x="422" y="534"/>
                </a:lnTo>
                <a:lnTo>
                  <a:pt x="420" y="530"/>
                </a:lnTo>
                <a:lnTo>
                  <a:pt x="420" y="526"/>
                </a:lnTo>
                <a:lnTo>
                  <a:pt x="420" y="355"/>
                </a:lnTo>
                <a:close/>
                <a:moveTo>
                  <a:pt x="1854" y="1306"/>
                </a:moveTo>
                <a:lnTo>
                  <a:pt x="1854" y="1306"/>
                </a:lnTo>
                <a:lnTo>
                  <a:pt x="1853" y="1311"/>
                </a:lnTo>
                <a:lnTo>
                  <a:pt x="1851" y="1317"/>
                </a:lnTo>
                <a:lnTo>
                  <a:pt x="1849" y="1321"/>
                </a:lnTo>
                <a:lnTo>
                  <a:pt x="1845" y="1326"/>
                </a:lnTo>
                <a:lnTo>
                  <a:pt x="1841" y="1329"/>
                </a:lnTo>
                <a:lnTo>
                  <a:pt x="1837" y="1332"/>
                </a:lnTo>
                <a:lnTo>
                  <a:pt x="1831" y="1334"/>
                </a:lnTo>
                <a:lnTo>
                  <a:pt x="1825" y="1335"/>
                </a:lnTo>
                <a:lnTo>
                  <a:pt x="1710" y="1335"/>
                </a:lnTo>
                <a:lnTo>
                  <a:pt x="1710" y="1335"/>
                </a:lnTo>
                <a:lnTo>
                  <a:pt x="1703" y="1334"/>
                </a:lnTo>
                <a:lnTo>
                  <a:pt x="1698" y="1332"/>
                </a:lnTo>
                <a:lnTo>
                  <a:pt x="1693" y="1329"/>
                </a:lnTo>
                <a:lnTo>
                  <a:pt x="1689" y="1326"/>
                </a:lnTo>
                <a:lnTo>
                  <a:pt x="1685" y="1321"/>
                </a:lnTo>
                <a:lnTo>
                  <a:pt x="1683" y="1317"/>
                </a:lnTo>
                <a:lnTo>
                  <a:pt x="1681" y="1311"/>
                </a:lnTo>
                <a:lnTo>
                  <a:pt x="1681" y="1306"/>
                </a:lnTo>
                <a:lnTo>
                  <a:pt x="1681" y="1096"/>
                </a:lnTo>
                <a:lnTo>
                  <a:pt x="1681" y="1096"/>
                </a:lnTo>
                <a:lnTo>
                  <a:pt x="1681" y="1090"/>
                </a:lnTo>
                <a:lnTo>
                  <a:pt x="1683" y="1084"/>
                </a:lnTo>
                <a:lnTo>
                  <a:pt x="1685" y="1079"/>
                </a:lnTo>
                <a:lnTo>
                  <a:pt x="1689" y="1075"/>
                </a:lnTo>
                <a:lnTo>
                  <a:pt x="1693" y="1072"/>
                </a:lnTo>
                <a:lnTo>
                  <a:pt x="1698" y="1069"/>
                </a:lnTo>
                <a:lnTo>
                  <a:pt x="1703" y="1067"/>
                </a:lnTo>
                <a:lnTo>
                  <a:pt x="1710" y="1067"/>
                </a:lnTo>
                <a:lnTo>
                  <a:pt x="1825" y="1067"/>
                </a:lnTo>
                <a:lnTo>
                  <a:pt x="1825" y="1067"/>
                </a:lnTo>
                <a:lnTo>
                  <a:pt x="1831" y="1067"/>
                </a:lnTo>
                <a:lnTo>
                  <a:pt x="1837" y="1069"/>
                </a:lnTo>
                <a:lnTo>
                  <a:pt x="1841" y="1072"/>
                </a:lnTo>
                <a:lnTo>
                  <a:pt x="1845" y="1075"/>
                </a:lnTo>
                <a:lnTo>
                  <a:pt x="1849" y="1079"/>
                </a:lnTo>
                <a:lnTo>
                  <a:pt x="1851" y="1084"/>
                </a:lnTo>
                <a:lnTo>
                  <a:pt x="1853" y="1090"/>
                </a:lnTo>
                <a:lnTo>
                  <a:pt x="1854" y="1096"/>
                </a:lnTo>
                <a:lnTo>
                  <a:pt x="1854" y="1306"/>
                </a:lnTo>
                <a:close/>
              </a:path>
            </a:pathLst>
          </a:custGeom>
          <a:solidFill>
            <a:srgbClr val="CB940E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pSp>
        <p:nvGrpSpPr>
          <p:cNvPr id="13" name="그룹 32"/>
          <p:cNvGrpSpPr/>
          <p:nvPr/>
        </p:nvGrpSpPr>
        <p:grpSpPr>
          <a:xfrm>
            <a:off x="3596640" y="2941193"/>
            <a:ext cx="721360" cy="611353"/>
            <a:chOff x="10160367" y="5944777"/>
            <a:chExt cx="867426" cy="735145"/>
          </a:xfrm>
          <a:solidFill>
            <a:srgbClr val="CB940E"/>
          </a:solidFill>
        </p:grpSpPr>
        <p:sp>
          <p:nvSpPr>
            <p:cNvPr id="34" name="Freeform 5"/>
            <p:cNvSpPr>
              <a:spLocks/>
            </p:cNvSpPr>
            <p:nvPr/>
          </p:nvSpPr>
          <p:spPr bwMode="auto">
            <a:xfrm>
              <a:off x="10895511" y="6317771"/>
              <a:ext cx="132282" cy="73731"/>
            </a:xfrm>
            <a:custGeom>
              <a:avLst/>
              <a:gdLst>
                <a:gd name="T0" fmla="*/ 60 w 122"/>
                <a:gd name="T1" fmla="*/ 0 h 68"/>
                <a:gd name="T2" fmla="*/ 60 w 122"/>
                <a:gd name="T3" fmla="*/ 0 h 68"/>
                <a:gd name="T4" fmla="*/ 38 w 122"/>
                <a:gd name="T5" fmla="*/ 2 h 68"/>
                <a:gd name="T6" fmla="*/ 18 w 122"/>
                <a:gd name="T7" fmla="*/ 8 h 68"/>
                <a:gd name="T8" fmla="*/ 10 w 122"/>
                <a:gd name="T9" fmla="*/ 10 h 68"/>
                <a:gd name="T10" fmla="*/ 4 w 122"/>
                <a:gd name="T11" fmla="*/ 14 h 68"/>
                <a:gd name="T12" fmla="*/ 0 w 122"/>
                <a:gd name="T13" fmla="*/ 18 h 68"/>
                <a:gd name="T14" fmla="*/ 0 w 122"/>
                <a:gd name="T15" fmla="*/ 24 h 68"/>
                <a:gd name="T16" fmla="*/ 0 w 122"/>
                <a:gd name="T17" fmla="*/ 46 h 68"/>
                <a:gd name="T18" fmla="*/ 0 w 122"/>
                <a:gd name="T19" fmla="*/ 46 h 68"/>
                <a:gd name="T20" fmla="*/ 0 w 122"/>
                <a:gd name="T21" fmla="*/ 46 h 68"/>
                <a:gd name="T22" fmla="*/ 0 w 122"/>
                <a:gd name="T23" fmla="*/ 50 h 68"/>
                <a:gd name="T24" fmla="*/ 4 w 122"/>
                <a:gd name="T25" fmla="*/ 54 h 68"/>
                <a:gd name="T26" fmla="*/ 10 w 122"/>
                <a:gd name="T27" fmla="*/ 58 h 68"/>
                <a:gd name="T28" fmla="*/ 18 w 122"/>
                <a:gd name="T29" fmla="*/ 62 h 68"/>
                <a:gd name="T30" fmla="*/ 38 w 122"/>
                <a:gd name="T31" fmla="*/ 66 h 68"/>
                <a:gd name="T32" fmla="*/ 60 w 122"/>
                <a:gd name="T33" fmla="*/ 68 h 68"/>
                <a:gd name="T34" fmla="*/ 60 w 122"/>
                <a:gd name="T35" fmla="*/ 68 h 68"/>
                <a:gd name="T36" fmla="*/ 84 w 122"/>
                <a:gd name="T37" fmla="*/ 66 h 68"/>
                <a:gd name="T38" fmla="*/ 104 w 122"/>
                <a:gd name="T39" fmla="*/ 62 h 68"/>
                <a:gd name="T40" fmla="*/ 112 w 122"/>
                <a:gd name="T41" fmla="*/ 58 h 68"/>
                <a:gd name="T42" fmla="*/ 118 w 122"/>
                <a:gd name="T43" fmla="*/ 54 h 68"/>
                <a:gd name="T44" fmla="*/ 120 w 122"/>
                <a:gd name="T45" fmla="*/ 50 h 68"/>
                <a:gd name="T46" fmla="*/ 122 w 122"/>
                <a:gd name="T47" fmla="*/ 46 h 68"/>
                <a:gd name="T48" fmla="*/ 122 w 122"/>
                <a:gd name="T49" fmla="*/ 46 h 68"/>
                <a:gd name="T50" fmla="*/ 122 w 122"/>
                <a:gd name="T51" fmla="*/ 24 h 68"/>
                <a:gd name="T52" fmla="*/ 122 w 122"/>
                <a:gd name="T53" fmla="*/ 24 h 68"/>
                <a:gd name="T54" fmla="*/ 120 w 122"/>
                <a:gd name="T55" fmla="*/ 18 h 68"/>
                <a:gd name="T56" fmla="*/ 118 w 122"/>
                <a:gd name="T57" fmla="*/ 14 h 68"/>
                <a:gd name="T58" fmla="*/ 112 w 122"/>
                <a:gd name="T59" fmla="*/ 10 h 68"/>
                <a:gd name="T60" fmla="*/ 104 w 122"/>
                <a:gd name="T61" fmla="*/ 8 h 68"/>
                <a:gd name="T62" fmla="*/ 84 w 122"/>
                <a:gd name="T63" fmla="*/ 2 h 68"/>
                <a:gd name="T64" fmla="*/ 60 w 122"/>
                <a:gd name="T65" fmla="*/ 0 h 68"/>
                <a:gd name="T66" fmla="*/ 60 w 122"/>
                <a:gd name="T6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2" h="68">
                  <a:moveTo>
                    <a:pt x="60" y="0"/>
                  </a:moveTo>
                  <a:lnTo>
                    <a:pt x="60" y="0"/>
                  </a:lnTo>
                  <a:lnTo>
                    <a:pt x="38" y="2"/>
                  </a:lnTo>
                  <a:lnTo>
                    <a:pt x="18" y="8"/>
                  </a:lnTo>
                  <a:lnTo>
                    <a:pt x="10" y="10"/>
                  </a:lnTo>
                  <a:lnTo>
                    <a:pt x="4" y="14"/>
                  </a:lnTo>
                  <a:lnTo>
                    <a:pt x="0" y="18"/>
                  </a:lnTo>
                  <a:lnTo>
                    <a:pt x="0" y="24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50"/>
                  </a:lnTo>
                  <a:lnTo>
                    <a:pt x="4" y="54"/>
                  </a:lnTo>
                  <a:lnTo>
                    <a:pt x="10" y="58"/>
                  </a:lnTo>
                  <a:lnTo>
                    <a:pt x="18" y="62"/>
                  </a:lnTo>
                  <a:lnTo>
                    <a:pt x="38" y="66"/>
                  </a:lnTo>
                  <a:lnTo>
                    <a:pt x="60" y="68"/>
                  </a:lnTo>
                  <a:lnTo>
                    <a:pt x="60" y="68"/>
                  </a:lnTo>
                  <a:lnTo>
                    <a:pt x="84" y="66"/>
                  </a:lnTo>
                  <a:lnTo>
                    <a:pt x="104" y="62"/>
                  </a:lnTo>
                  <a:lnTo>
                    <a:pt x="112" y="58"/>
                  </a:lnTo>
                  <a:lnTo>
                    <a:pt x="118" y="54"/>
                  </a:lnTo>
                  <a:lnTo>
                    <a:pt x="120" y="50"/>
                  </a:lnTo>
                  <a:lnTo>
                    <a:pt x="122" y="46"/>
                  </a:lnTo>
                  <a:lnTo>
                    <a:pt x="122" y="46"/>
                  </a:lnTo>
                  <a:lnTo>
                    <a:pt x="122" y="24"/>
                  </a:lnTo>
                  <a:lnTo>
                    <a:pt x="122" y="24"/>
                  </a:lnTo>
                  <a:lnTo>
                    <a:pt x="120" y="18"/>
                  </a:lnTo>
                  <a:lnTo>
                    <a:pt x="118" y="14"/>
                  </a:lnTo>
                  <a:lnTo>
                    <a:pt x="112" y="10"/>
                  </a:lnTo>
                  <a:lnTo>
                    <a:pt x="104" y="8"/>
                  </a:lnTo>
                  <a:lnTo>
                    <a:pt x="84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6"/>
            <p:cNvSpPr>
              <a:spLocks/>
            </p:cNvSpPr>
            <p:nvPr/>
          </p:nvSpPr>
          <p:spPr bwMode="auto">
            <a:xfrm>
              <a:off x="10895511" y="6534628"/>
              <a:ext cx="132282" cy="49877"/>
            </a:xfrm>
            <a:custGeom>
              <a:avLst/>
              <a:gdLst>
                <a:gd name="T0" fmla="*/ 60 w 122"/>
                <a:gd name="T1" fmla="*/ 24 h 46"/>
                <a:gd name="T2" fmla="*/ 60 w 122"/>
                <a:gd name="T3" fmla="*/ 24 h 46"/>
                <a:gd name="T4" fmla="*/ 38 w 122"/>
                <a:gd name="T5" fmla="*/ 22 h 46"/>
                <a:gd name="T6" fmla="*/ 18 w 122"/>
                <a:gd name="T7" fmla="*/ 16 h 46"/>
                <a:gd name="T8" fmla="*/ 10 w 122"/>
                <a:gd name="T9" fmla="*/ 14 h 46"/>
                <a:gd name="T10" fmla="*/ 4 w 122"/>
                <a:gd name="T11" fmla="*/ 10 h 46"/>
                <a:gd name="T12" fmla="*/ 0 w 122"/>
                <a:gd name="T13" fmla="*/ 6 h 46"/>
                <a:gd name="T14" fmla="*/ 0 w 122"/>
                <a:gd name="T15" fmla="*/ 0 h 46"/>
                <a:gd name="T16" fmla="*/ 0 w 122"/>
                <a:gd name="T17" fmla="*/ 24 h 46"/>
                <a:gd name="T18" fmla="*/ 0 w 122"/>
                <a:gd name="T19" fmla="*/ 24 h 46"/>
                <a:gd name="T20" fmla="*/ 0 w 122"/>
                <a:gd name="T21" fmla="*/ 28 h 46"/>
                <a:gd name="T22" fmla="*/ 4 w 122"/>
                <a:gd name="T23" fmla="*/ 32 h 46"/>
                <a:gd name="T24" fmla="*/ 10 w 122"/>
                <a:gd name="T25" fmla="*/ 36 h 46"/>
                <a:gd name="T26" fmla="*/ 18 w 122"/>
                <a:gd name="T27" fmla="*/ 38 h 46"/>
                <a:gd name="T28" fmla="*/ 38 w 122"/>
                <a:gd name="T29" fmla="*/ 44 h 46"/>
                <a:gd name="T30" fmla="*/ 60 w 122"/>
                <a:gd name="T31" fmla="*/ 46 h 46"/>
                <a:gd name="T32" fmla="*/ 60 w 122"/>
                <a:gd name="T33" fmla="*/ 46 h 46"/>
                <a:gd name="T34" fmla="*/ 84 w 122"/>
                <a:gd name="T35" fmla="*/ 44 h 46"/>
                <a:gd name="T36" fmla="*/ 104 w 122"/>
                <a:gd name="T37" fmla="*/ 38 h 46"/>
                <a:gd name="T38" fmla="*/ 112 w 122"/>
                <a:gd name="T39" fmla="*/ 36 h 46"/>
                <a:gd name="T40" fmla="*/ 118 w 122"/>
                <a:gd name="T41" fmla="*/ 32 h 46"/>
                <a:gd name="T42" fmla="*/ 120 w 122"/>
                <a:gd name="T43" fmla="*/ 28 h 46"/>
                <a:gd name="T44" fmla="*/ 122 w 122"/>
                <a:gd name="T45" fmla="*/ 24 h 46"/>
                <a:gd name="T46" fmla="*/ 122 w 122"/>
                <a:gd name="T47" fmla="*/ 0 h 46"/>
                <a:gd name="T48" fmla="*/ 122 w 122"/>
                <a:gd name="T49" fmla="*/ 0 h 46"/>
                <a:gd name="T50" fmla="*/ 120 w 122"/>
                <a:gd name="T51" fmla="*/ 6 h 46"/>
                <a:gd name="T52" fmla="*/ 118 w 122"/>
                <a:gd name="T53" fmla="*/ 10 h 46"/>
                <a:gd name="T54" fmla="*/ 112 w 122"/>
                <a:gd name="T55" fmla="*/ 14 h 46"/>
                <a:gd name="T56" fmla="*/ 104 w 122"/>
                <a:gd name="T57" fmla="*/ 16 h 46"/>
                <a:gd name="T58" fmla="*/ 84 w 122"/>
                <a:gd name="T59" fmla="*/ 22 h 46"/>
                <a:gd name="T60" fmla="*/ 60 w 122"/>
                <a:gd name="T61" fmla="*/ 24 h 46"/>
                <a:gd name="T62" fmla="*/ 60 w 122"/>
                <a:gd name="T63" fmla="*/ 2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2" h="46">
                  <a:moveTo>
                    <a:pt x="60" y="24"/>
                  </a:moveTo>
                  <a:lnTo>
                    <a:pt x="60" y="24"/>
                  </a:lnTo>
                  <a:lnTo>
                    <a:pt x="38" y="22"/>
                  </a:lnTo>
                  <a:lnTo>
                    <a:pt x="18" y="16"/>
                  </a:lnTo>
                  <a:lnTo>
                    <a:pt x="10" y="14"/>
                  </a:lnTo>
                  <a:lnTo>
                    <a:pt x="4" y="10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4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38" y="44"/>
                  </a:lnTo>
                  <a:lnTo>
                    <a:pt x="60" y="46"/>
                  </a:lnTo>
                  <a:lnTo>
                    <a:pt x="60" y="46"/>
                  </a:lnTo>
                  <a:lnTo>
                    <a:pt x="84" y="44"/>
                  </a:lnTo>
                  <a:lnTo>
                    <a:pt x="104" y="38"/>
                  </a:lnTo>
                  <a:lnTo>
                    <a:pt x="112" y="36"/>
                  </a:lnTo>
                  <a:lnTo>
                    <a:pt x="118" y="32"/>
                  </a:lnTo>
                  <a:lnTo>
                    <a:pt x="120" y="28"/>
                  </a:lnTo>
                  <a:lnTo>
                    <a:pt x="122" y="24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0" y="6"/>
                  </a:lnTo>
                  <a:lnTo>
                    <a:pt x="118" y="10"/>
                  </a:lnTo>
                  <a:lnTo>
                    <a:pt x="112" y="14"/>
                  </a:lnTo>
                  <a:lnTo>
                    <a:pt x="104" y="16"/>
                  </a:lnTo>
                  <a:lnTo>
                    <a:pt x="84" y="22"/>
                  </a:lnTo>
                  <a:lnTo>
                    <a:pt x="60" y="24"/>
                  </a:lnTo>
                  <a:lnTo>
                    <a:pt x="6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7"/>
            <p:cNvSpPr>
              <a:spLocks/>
            </p:cNvSpPr>
            <p:nvPr/>
          </p:nvSpPr>
          <p:spPr bwMode="auto">
            <a:xfrm>
              <a:off x="10895511" y="6486919"/>
              <a:ext cx="132282" cy="47709"/>
            </a:xfrm>
            <a:custGeom>
              <a:avLst/>
              <a:gdLst>
                <a:gd name="T0" fmla="*/ 60 w 122"/>
                <a:gd name="T1" fmla="*/ 22 h 44"/>
                <a:gd name="T2" fmla="*/ 60 w 122"/>
                <a:gd name="T3" fmla="*/ 22 h 44"/>
                <a:gd name="T4" fmla="*/ 38 w 122"/>
                <a:gd name="T5" fmla="*/ 20 h 44"/>
                <a:gd name="T6" fmla="*/ 18 w 122"/>
                <a:gd name="T7" fmla="*/ 16 h 44"/>
                <a:gd name="T8" fmla="*/ 10 w 122"/>
                <a:gd name="T9" fmla="*/ 12 h 44"/>
                <a:gd name="T10" fmla="*/ 4 w 122"/>
                <a:gd name="T11" fmla="*/ 10 h 44"/>
                <a:gd name="T12" fmla="*/ 0 w 122"/>
                <a:gd name="T13" fmla="*/ 4 h 44"/>
                <a:gd name="T14" fmla="*/ 0 w 122"/>
                <a:gd name="T15" fmla="*/ 0 h 44"/>
                <a:gd name="T16" fmla="*/ 0 w 122"/>
                <a:gd name="T17" fmla="*/ 22 h 44"/>
                <a:gd name="T18" fmla="*/ 0 w 122"/>
                <a:gd name="T19" fmla="*/ 22 h 44"/>
                <a:gd name="T20" fmla="*/ 0 w 122"/>
                <a:gd name="T21" fmla="*/ 28 h 44"/>
                <a:gd name="T22" fmla="*/ 4 w 122"/>
                <a:gd name="T23" fmla="*/ 32 h 44"/>
                <a:gd name="T24" fmla="*/ 10 w 122"/>
                <a:gd name="T25" fmla="*/ 36 h 44"/>
                <a:gd name="T26" fmla="*/ 18 w 122"/>
                <a:gd name="T27" fmla="*/ 38 h 44"/>
                <a:gd name="T28" fmla="*/ 38 w 122"/>
                <a:gd name="T29" fmla="*/ 44 h 44"/>
                <a:gd name="T30" fmla="*/ 60 w 122"/>
                <a:gd name="T31" fmla="*/ 44 h 44"/>
                <a:gd name="T32" fmla="*/ 60 w 122"/>
                <a:gd name="T33" fmla="*/ 44 h 44"/>
                <a:gd name="T34" fmla="*/ 84 w 122"/>
                <a:gd name="T35" fmla="*/ 44 h 44"/>
                <a:gd name="T36" fmla="*/ 104 w 122"/>
                <a:gd name="T37" fmla="*/ 38 h 44"/>
                <a:gd name="T38" fmla="*/ 112 w 122"/>
                <a:gd name="T39" fmla="*/ 36 h 44"/>
                <a:gd name="T40" fmla="*/ 118 w 122"/>
                <a:gd name="T41" fmla="*/ 32 h 44"/>
                <a:gd name="T42" fmla="*/ 120 w 122"/>
                <a:gd name="T43" fmla="*/ 28 h 44"/>
                <a:gd name="T44" fmla="*/ 122 w 122"/>
                <a:gd name="T45" fmla="*/ 22 h 44"/>
                <a:gd name="T46" fmla="*/ 122 w 122"/>
                <a:gd name="T47" fmla="*/ 0 h 44"/>
                <a:gd name="T48" fmla="*/ 122 w 122"/>
                <a:gd name="T49" fmla="*/ 0 h 44"/>
                <a:gd name="T50" fmla="*/ 120 w 122"/>
                <a:gd name="T51" fmla="*/ 4 h 44"/>
                <a:gd name="T52" fmla="*/ 118 w 122"/>
                <a:gd name="T53" fmla="*/ 10 h 44"/>
                <a:gd name="T54" fmla="*/ 112 w 122"/>
                <a:gd name="T55" fmla="*/ 12 h 44"/>
                <a:gd name="T56" fmla="*/ 104 w 122"/>
                <a:gd name="T57" fmla="*/ 16 h 44"/>
                <a:gd name="T58" fmla="*/ 84 w 122"/>
                <a:gd name="T59" fmla="*/ 20 h 44"/>
                <a:gd name="T60" fmla="*/ 60 w 122"/>
                <a:gd name="T61" fmla="*/ 22 h 44"/>
                <a:gd name="T62" fmla="*/ 60 w 122"/>
                <a:gd name="T63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2" h="44">
                  <a:moveTo>
                    <a:pt x="60" y="22"/>
                  </a:moveTo>
                  <a:lnTo>
                    <a:pt x="60" y="22"/>
                  </a:lnTo>
                  <a:lnTo>
                    <a:pt x="38" y="20"/>
                  </a:lnTo>
                  <a:lnTo>
                    <a:pt x="18" y="16"/>
                  </a:lnTo>
                  <a:lnTo>
                    <a:pt x="10" y="12"/>
                  </a:lnTo>
                  <a:lnTo>
                    <a:pt x="4" y="10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8"/>
                  </a:lnTo>
                  <a:lnTo>
                    <a:pt x="4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38" y="44"/>
                  </a:lnTo>
                  <a:lnTo>
                    <a:pt x="60" y="44"/>
                  </a:lnTo>
                  <a:lnTo>
                    <a:pt x="60" y="44"/>
                  </a:lnTo>
                  <a:lnTo>
                    <a:pt x="84" y="44"/>
                  </a:lnTo>
                  <a:lnTo>
                    <a:pt x="104" y="38"/>
                  </a:lnTo>
                  <a:lnTo>
                    <a:pt x="112" y="36"/>
                  </a:lnTo>
                  <a:lnTo>
                    <a:pt x="118" y="32"/>
                  </a:lnTo>
                  <a:lnTo>
                    <a:pt x="120" y="28"/>
                  </a:lnTo>
                  <a:lnTo>
                    <a:pt x="122" y="22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0" y="4"/>
                  </a:lnTo>
                  <a:lnTo>
                    <a:pt x="118" y="10"/>
                  </a:lnTo>
                  <a:lnTo>
                    <a:pt x="112" y="12"/>
                  </a:lnTo>
                  <a:lnTo>
                    <a:pt x="104" y="16"/>
                  </a:lnTo>
                  <a:lnTo>
                    <a:pt x="84" y="20"/>
                  </a:lnTo>
                  <a:lnTo>
                    <a:pt x="60" y="22"/>
                  </a:lnTo>
                  <a:lnTo>
                    <a:pt x="6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8"/>
            <p:cNvSpPr>
              <a:spLocks/>
            </p:cNvSpPr>
            <p:nvPr/>
          </p:nvSpPr>
          <p:spPr bwMode="auto">
            <a:xfrm>
              <a:off x="10895511" y="6439211"/>
              <a:ext cx="132282" cy="47709"/>
            </a:xfrm>
            <a:custGeom>
              <a:avLst/>
              <a:gdLst>
                <a:gd name="T0" fmla="*/ 60 w 122"/>
                <a:gd name="T1" fmla="*/ 22 h 44"/>
                <a:gd name="T2" fmla="*/ 60 w 122"/>
                <a:gd name="T3" fmla="*/ 22 h 44"/>
                <a:gd name="T4" fmla="*/ 38 w 122"/>
                <a:gd name="T5" fmla="*/ 20 h 44"/>
                <a:gd name="T6" fmla="*/ 18 w 122"/>
                <a:gd name="T7" fmla="*/ 16 h 44"/>
                <a:gd name="T8" fmla="*/ 10 w 122"/>
                <a:gd name="T9" fmla="*/ 12 h 44"/>
                <a:gd name="T10" fmla="*/ 4 w 122"/>
                <a:gd name="T11" fmla="*/ 8 h 44"/>
                <a:gd name="T12" fmla="*/ 0 w 122"/>
                <a:gd name="T13" fmla="*/ 4 h 44"/>
                <a:gd name="T14" fmla="*/ 0 w 122"/>
                <a:gd name="T15" fmla="*/ 0 h 44"/>
                <a:gd name="T16" fmla="*/ 0 w 122"/>
                <a:gd name="T17" fmla="*/ 22 h 44"/>
                <a:gd name="T18" fmla="*/ 0 w 122"/>
                <a:gd name="T19" fmla="*/ 22 h 44"/>
                <a:gd name="T20" fmla="*/ 0 w 122"/>
                <a:gd name="T21" fmla="*/ 26 h 44"/>
                <a:gd name="T22" fmla="*/ 4 w 122"/>
                <a:gd name="T23" fmla="*/ 30 h 44"/>
                <a:gd name="T24" fmla="*/ 10 w 122"/>
                <a:gd name="T25" fmla="*/ 34 h 44"/>
                <a:gd name="T26" fmla="*/ 18 w 122"/>
                <a:gd name="T27" fmla="*/ 38 h 44"/>
                <a:gd name="T28" fmla="*/ 38 w 122"/>
                <a:gd name="T29" fmla="*/ 42 h 44"/>
                <a:gd name="T30" fmla="*/ 60 w 122"/>
                <a:gd name="T31" fmla="*/ 44 h 44"/>
                <a:gd name="T32" fmla="*/ 60 w 122"/>
                <a:gd name="T33" fmla="*/ 44 h 44"/>
                <a:gd name="T34" fmla="*/ 84 w 122"/>
                <a:gd name="T35" fmla="*/ 42 h 44"/>
                <a:gd name="T36" fmla="*/ 104 w 122"/>
                <a:gd name="T37" fmla="*/ 38 h 44"/>
                <a:gd name="T38" fmla="*/ 112 w 122"/>
                <a:gd name="T39" fmla="*/ 34 h 44"/>
                <a:gd name="T40" fmla="*/ 118 w 122"/>
                <a:gd name="T41" fmla="*/ 30 h 44"/>
                <a:gd name="T42" fmla="*/ 120 w 122"/>
                <a:gd name="T43" fmla="*/ 26 h 44"/>
                <a:gd name="T44" fmla="*/ 122 w 122"/>
                <a:gd name="T45" fmla="*/ 22 h 44"/>
                <a:gd name="T46" fmla="*/ 122 w 122"/>
                <a:gd name="T47" fmla="*/ 0 h 44"/>
                <a:gd name="T48" fmla="*/ 122 w 122"/>
                <a:gd name="T49" fmla="*/ 0 h 44"/>
                <a:gd name="T50" fmla="*/ 120 w 122"/>
                <a:gd name="T51" fmla="*/ 4 h 44"/>
                <a:gd name="T52" fmla="*/ 118 w 122"/>
                <a:gd name="T53" fmla="*/ 8 h 44"/>
                <a:gd name="T54" fmla="*/ 112 w 122"/>
                <a:gd name="T55" fmla="*/ 12 h 44"/>
                <a:gd name="T56" fmla="*/ 104 w 122"/>
                <a:gd name="T57" fmla="*/ 16 h 44"/>
                <a:gd name="T58" fmla="*/ 84 w 122"/>
                <a:gd name="T59" fmla="*/ 20 h 44"/>
                <a:gd name="T60" fmla="*/ 60 w 122"/>
                <a:gd name="T61" fmla="*/ 22 h 44"/>
                <a:gd name="T62" fmla="*/ 60 w 122"/>
                <a:gd name="T63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2" h="44">
                  <a:moveTo>
                    <a:pt x="60" y="22"/>
                  </a:moveTo>
                  <a:lnTo>
                    <a:pt x="60" y="22"/>
                  </a:lnTo>
                  <a:lnTo>
                    <a:pt x="38" y="20"/>
                  </a:lnTo>
                  <a:lnTo>
                    <a:pt x="18" y="16"/>
                  </a:lnTo>
                  <a:lnTo>
                    <a:pt x="10" y="12"/>
                  </a:lnTo>
                  <a:lnTo>
                    <a:pt x="4" y="8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4" y="30"/>
                  </a:lnTo>
                  <a:lnTo>
                    <a:pt x="10" y="34"/>
                  </a:lnTo>
                  <a:lnTo>
                    <a:pt x="18" y="38"/>
                  </a:lnTo>
                  <a:lnTo>
                    <a:pt x="38" y="42"/>
                  </a:lnTo>
                  <a:lnTo>
                    <a:pt x="60" y="44"/>
                  </a:lnTo>
                  <a:lnTo>
                    <a:pt x="60" y="44"/>
                  </a:lnTo>
                  <a:lnTo>
                    <a:pt x="84" y="42"/>
                  </a:lnTo>
                  <a:lnTo>
                    <a:pt x="104" y="38"/>
                  </a:lnTo>
                  <a:lnTo>
                    <a:pt x="112" y="34"/>
                  </a:lnTo>
                  <a:lnTo>
                    <a:pt x="118" y="30"/>
                  </a:lnTo>
                  <a:lnTo>
                    <a:pt x="120" y="26"/>
                  </a:lnTo>
                  <a:lnTo>
                    <a:pt x="122" y="22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0" y="4"/>
                  </a:lnTo>
                  <a:lnTo>
                    <a:pt x="118" y="8"/>
                  </a:lnTo>
                  <a:lnTo>
                    <a:pt x="112" y="12"/>
                  </a:lnTo>
                  <a:lnTo>
                    <a:pt x="104" y="16"/>
                  </a:lnTo>
                  <a:lnTo>
                    <a:pt x="84" y="20"/>
                  </a:lnTo>
                  <a:lnTo>
                    <a:pt x="60" y="22"/>
                  </a:lnTo>
                  <a:lnTo>
                    <a:pt x="6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9"/>
            <p:cNvSpPr>
              <a:spLocks/>
            </p:cNvSpPr>
            <p:nvPr/>
          </p:nvSpPr>
          <p:spPr bwMode="auto">
            <a:xfrm>
              <a:off x="10895511" y="6391502"/>
              <a:ext cx="132282" cy="47709"/>
            </a:xfrm>
            <a:custGeom>
              <a:avLst/>
              <a:gdLst>
                <a:gd name="T0" fmla="*/ 60 w 122"/>
                <a:gd name="T1" fmla="*/ 22 h 44"/>
                <a:gd name="T2" fmla="*/ 60 w 122"/>
                <a:gd name="T3" fmla="*/ 22 h 44"/>
                <a:gd name="T4" fmla="*/ 38 w 122"/>
                <a:gd name="T5" fmla="*/ 20 h 44"/>
                <a:gd name="T6" fmla="*/ 18 w 122"/>
                <a:gd name="T7" fmla="*/ 16 h 44"/>
                <a:gd name="T8" fmla="*/ 10 w 122"/>
                <a:gd name="T9" fmla="*/ 12 h 44"/>
                <a:gd name="T10" fmla="*/ 4 w 122"/>
                <a:gd name="T11" fmla="*/ 8 h 44"/>
                <a:gd name="T12" fmla="*/ 0 w 122"/>
                <a:gd name="T13" fmla="*/ 4 h 44"/>
                <a:gd name="T14" fmla="*/ 0 w 122"/>
                <a:gd name="T15" fmla="*/ 0 h 44"/>
                <a:gd name="T16" fmla="*/ 0 w 122"/>
                <a:gd name="T17" fmla="*/ 22 h 44"/>
                <a:gd name="T18" fmla="*/ 0 w 122"/>
                <a:gd name="T19" fmla="*/ 22 h 44"/>
                <a:gd name="T20" fmla="*/ 0 w 122"/>
                <a:gd name="T21" fmla="*/ 26 h 44"/>
                <a:gd name="T22" fmla="*/ 4 w 122"/>
                <a:gd name="T23" fmla="*/ 30 h 44"/>
                <a:gd name="T24" fmla="*/ 10 w 122"/>
                <a:gd name="T25" fmla="*/ 34 h 44"/>
                <a:gd name="T26" fmla="*/ 18 w 122"/>
                <a:gd name="T27" fmla="*/ 38 h 44"/>
                <a:gd name="T28" fmla="*/ 38 w 122"/>
                <a:gd name="T29" fmla="*/ 42 h 44"/>
                <a:gd name="T30" fmla="*/ 60 w 122"/>
                <a:gd name="T31" fmla="*/ 44 h 44"/>
                <a:gd name="T32" fmla="*/ 60 w 122"/>
                <a:gd name="T33" fmla="*/ 44 h 44"/>
                <a:gd name="T34" fmla="*/ 84 w 122"/>
                <a:gd name="T35" fmla="*/ 42 h 44"/>
                <a:gd name="T36" fmla="*/ 104 w 122"/>
                <a:gd name="T37" fmla="*/ 38 h 44"/>
                <a:gd name="T38" fmla="*/ 112 w 122"/>
                <a:gd name="T39" fmla="*/ 34 h 44"/>
                <a:gd name="T40" fmla="*/ 118 w 122"/>
                <a:gd name="T41" fmla="*/ 30 h 44"/>
                <a:gd name="T42" fmla="*/ 120 w 122"/>
                <a:gd name="T43" fmla="*/ 26 h 44"/>
                <a:gd name="T44" fmla="*/ 122 w 122"/>
                <a:gd name="T45" fmla="*/ 22 h 44"/>
                <a:gd name="T46" fmla="*/ 122 w 122"/>
                <a:gd name="T47" fmla="*/ 0 h 44"/>
                <a:gd name="T48" fmla="*/ 122 w 122"/>
                <a:gd name="T49" fmla="*/ 0 h 44"/>
                <a:gd name="T50" fmla="*/ 120 w 122"/>
                <a:gd name="T51" fmla="*/ 4 h 44"/>
                <a:gd name="T52" fmla="*/ 118 w 122"/>
                <a:gd name="T53" fmla="*/ 8 h 44"/>
                <a:gd name="T54" fmla="*/ 112 w 122"/>
                <a:gd name="T55" fmla="*/ 12 h 44"/>
                <a:gd name="T56" fmla="*/ 104 w 122"/>
                <a:gd name="T57" fmla="*/ 16 h 44"/>
                <a:gd name="T58" fmla="*/ 84 w 122"/>
                <a:gd name="T59" fmla="*/ 20 h 44"/>
                <a:gd name="T60" fmla="*/ 60 w 122"/>
                <a:gd name="T61" fmla="*/ 22 h 44"/>
                <a:gd name="T62" fmla="*/ 60 w 122"/>
                <a:gd name="T63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2" h="44">
                  <a:moveTo>
                    <a:pt x="60" y="22"/>
                  </a:moveTo>
                  <a:lnTo>
                    <a:pt x="60" y="22"/>
                  </a:lnTo>
                  <a:lnTo>
                    <a:pt x="38" y="20"/>
                  </a:lnTo>
                  <a:lnTo>
                    <a:pt x="18" y="16"/>
                  </a:lnTo>
                  <a:lnTo>
                    <a:pt x="10" y="12"/>
                  </a:lnTo>
                  <a:lnTo>
                    <a:pt x="4" y="8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4" y="30"/>
                  </a:lnTo>
                  <a:lnTo>
                    <a:pt x="10" y="34"/>
                  </a:lnTo>
                  <a:lnTo>
                    <a:pt x="18" y="38"/>
                  </a:lnTo>
                  <a:lnTo>
                    <a:pt x="38" y="42"/>
                  </a:lnTo>
                  <a:lnTo>
                    <a:pt x="60" y="44"/>
                  </a:lnTo>
                  <a:lnTo>
                    <a:pt x="60" y="44"/>
                  </a:lnTo>
                  <a:lnTo>
                    <a:pt x="84" y="42"/>
                  </a:lnTo>
                  <a:lnTo>
                    <a:pt x="104" y="38"/>
                  </a:lnTo>
                  <a:lnTo>
                    <a:pt x="112" y="34"/>
                  </a:lnTo>
                  <a:lnTo>
                    <a:pt x="118" y="30"/>
                  </a:lnTo>
                  <a:lnTo>
                    <a:pt x="120" y="26"/>
                  </a:lnTo>
                  <a:lnTo>
                    <a:pt x="122" y="22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0" y="4"/>
                  </a:lnTo>
                  <a:lnTo>
                    <a:pt x="118" y="8"/>
                  </a:lnTo>
                  <a:lnTo>
                    <a:pt x="112" y="12"/>
                  </a:lnTo>
                  <a:lnTo>
                    <a:pt x="104" y="16"/>
                  </a:lnTo>
                  <a:lnTo>
                    <a:pt x="84" y="20"/>
                  </a:lnTo>
                  <a:lnTo>
                    <a:pt x="60" y="22"/>
                  </a:lnTo>
                  <a:lnTo>
                    <a:pt x="6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10895511" y="6584505"/>
              <a:ext cx="132282" cy="47709"/>
            </a:xfrm>
            <a:custGeom>
              <a:avLst/>
              <a:gdLst>
                <a:gd name="T0" fmla="*/ 60 w 122"/>
                <a:gd name="T1" fmla="*/ 22 h 44"/>
                <a:gd name="T2" fmla="*/ 60 w 122"/>
                <a:gd name="T3" fmla="*/ 22 h 44"/>
                <a:gd name="T4" fmla="*/ 38 w 122"/>
                <a:gd name="T5" fmla="*/ 20 h 44"/>
                <a:gd name="T6" fmla="*/ 18 w 122"/>
                <a:gd name="T7" fmla="*/ 16 h 44"/>
                <a:gd name="T8" fmla="*/ 10 w 122"/>
                <a:gd name="T9" fmla="*/ 12 h 44"/>
                <a:gd name="T10" fmla="*/ 4 w 122"/>
                <a:gd name="T11" fmla="*/ 8 h 44"/>
                <a:gd name="T12" fmla="*/ 0 w 122"/>
                <a:gd name="T13" fmla="*/ 4 h 44"/>
                <a:gd name="T14" fmla="*/ 0 w 122"/>
                <a:gd name="T15" fmla="*/ 0 h 44"/>
                <a:gd name="T16" fmla="*/ 0 w 122"/>
                <a:gd name="T17" fmla="*/ 22 h 44"/>
                <a:gd name="T18" fmla="*/ 0 w 122"/>
                <a:gd name="T19" fmla="*/ 22 h 44"/>
                <a:gd name="T20" fmla="*/ 0 w 122"/>
                <a:gd name="T21" fmla="*/ 26 h 44"/>
                <a:gd name="T22" fmla="*/ 4 w 122"/>
                <a:gd name="T23" fmla="*/ 30 h 44"/>
                <a:gd name="T24" fmla="*/ 10 w 122"/>
                <a:gd name="T25" fmla="*/ 34 h 44"/>
                <a:gd name="T26" fmla="*/ 18 w 122"/>
                <a:gd name="T27" fmla="*/ 38 h 44"/>
                <a:gd name="T28" fmla="*/ 38 w 122"/>
                <a:gd name="T29" fmla="*/ 42 h 44"/>
                <a:gd name="T30" fmla="*/ 60 w 122"/>
                <a:gd name="T31" fmla="*/ 44 h 44"/>
                <a:gd name="T32" fmla="*/ 60 w 122"/>
                <a:gd name="T33" fmla="*/ 44 h 44"/>
                <a:gd name="T34" fmla="*/ 84 w 122"/>
                <a:gd name="T35" fmla="*/ 42 h 44"/>
                <a:gd name="T36" fmla="*/ 104 w 122"/>
                <a:gd name="T37" fmla="*/ 38 h 44"/>
                <a:gd name="T38" fmla="*/ 112 w 122"/>
                <a:gd name="T39" fmla="*/ 34 h 44"/>
                <a:gd name="T40" fmla="*/ 118 w 122"/>
                <a:gd name="T41" fmla="*/ 30 h 44"/>
                <a:gd name="T42" fmla="*/ 120 w 122"/>
                <a:gd name="T43" fmla="*/ 26 h 44"/>
                <a:gd name="T44" fmla="*/ 122 w 122"/>
                <a:gd name="T45" fmla="*/ 22 h 44"/>
                <a:gd name="T46" fmla="*/ 122 w 122"/>
                <a:gd name="T47" fmla="*/ 0 h 44"/>
                <a:gd name="T48" fmla="*/ 122 w 122"/>
                <a:gd name="T49" fmla="*/ 0 h 44"/>
                <a:gd name="T50" fmla="*/ 120 w 122"/>
                <a:gd name="T51" fmla="*/ 4 h 44"/>
                <a:gd name="T52" fmla="*/ 118 w 122"/>
                <a:gd name="T53" fmla="*/ 8 h 44"/>
                <a:gd name="T54" fmla="*/ 112 w 122"/>
                <a:gd name="T55" fmla="*/ 12 h 44"/>
                <a:gd name="T56" fmla="*/ 104 w 122"/>
                <a:gd name="T57" fmla="*/ 16 h 44"/>
                <a:gd name="T58" fmla="*/ 84 w 122"/>
                <a:gd name="T59" fmla="*/ 20 h 44"/>
                <a:gd name="T60" fmla="*/ 60 w 122"/>
                <a:gd name="T61" fmla="*/ 22 h 44"/>
                <a:gd name="T62" fmla="*/ 60 w 122"/>
                <a:gd name="T63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2" h="44">
                  <a:moveTo>
                    <a:pt x="60" y="22"/>
                  </a:moveTo>
                  <a:lnTo>
                    <a:pt x="60" y="22"/>
                  </a:lnTo>
                  <a:lnTo>
                    <a:pt x="38" y="20"/>
                  </a:lnTo>
                  <a:lnTo>
                    <a:pt x="18" y="16"/>
                  </a:lnTo>
                  <a:lnTo>
                    <a:pt x="10" y="12"/>
                  </a:lnTo>
                  <a:lnTo>
                    <a:pt x="4" y="8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4" y="30"/>
                  </a:lnTo>
                  <a:lnTo>
                    <a:pt x="10" y="34"/>
                  </a:lnTo>
                  <a:lnTo>
                    <a:pt x="18" y="38"/>
                  </a:lnTo>
                  <a:lnTo>
                    <a:pt x="38" y="42"/>
                  </a:lnTo>
                  <a:lnTo>
                    <a:pt x="60" y="44"/>
                  </a:lnTo>
                  <a:lnTo>
                    <a:pt x="60" y="44"/>
                  </a:lnTo>
                  <a:lnTo>
                    <a:pt x="84" y="42"/>
                  </a:lnTo>
                  <a:lnTo>
                    <a:pt x="104" y="38"/>
                  </a:lnTo>
                  <a:lnTo>
                    <a:pt x="112" y="34"/>
                  </a:lnTo>
                  <a:lnTo>
                    <a:pt x="118" y="30"/>
                  </a:lnTo>
                  <a:lnTo>
                    <a:pt x="120" y="26"/>
                  </a:lnTo>
                  <a:lnTo>
                    <a:pt x="122" y="22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0" y="4"/>
                  </a:lnTo>
                  <a:lnTo>
                    <a:pt x="118" y="8"/>
                  </a:lnTo>
                  <a:lnTo>
                    <a:pt x="112" y="12"/>
                  </a:lnTo>
                  <a:lnTo>
                    <a:pt x="104" y="16"/>
                  </a:lnTo>
                  <a:lnTo>
                    <a:pt x="84" y="20"/>
                  </a:lnTo>
                  <a:lnTo>
                    <a:pt x="60" y="22"/>
                  </a:lnTo>
                  <a:lnTo>
                    <a:pt x="6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11"/>
            <p:cNvSpPr>
              <a:spLocks/>
            </p:cNvSpPr>
            <p:nvPr/>
          </p:nvSpPr>
          <p:spPr bwMode="auto">
            <a:xfrm>
              <a:off x="10895511" y="6632213"/>
              <a:ext cx="132282" cy="47709"/>
            </a:xfrm>
            <a:custGeom>
              <a:avLst/>
              <a:gdLst>
                <a:gd name="T0" fmla="*/ 60 w 122"/>
                <a:gd name="T1" fmla="*/ 22 h 44"/>
                <a:gd name="T2" fmla="*/ 60 w 122"/>
                <a:gd name="T3" fmla="*/ 22 h 44"/>
                <a:gd name="T4" fmla="*/ 38 w 122"/>
                <a:gd name="T5" fmla="*/ 20 h 44"/>
                <a:gd name="T6" fmla="*/ 18 w 122"/>
                <a:gd name="T7" fmla="*/ 16 h 44"/>
                <a:gd name="T8" fmla="*/ 10 w 122"/>
                <a:gd name="T9" fmla="*/ 12 h 44"/>
                <a:gd name="T10" fmla="*/ 4 w 122"/>
                <a:gd name="T11" fmla="*/ 8 h 44"/>
                <a:gd name="T12" fmla="*/ 0 w 122"/>
                <a:gd name="T13" fmla="*/ 4 h 44"/>
                <a:gd name="T14" fmla="*/ 0 w 122"/>
                <a:gd name="T15" fmla="*/ 0 h 44"/>
                <a:gd name="T16" fmla="*/ 0 w 122"/>
                <a:gd name="T17" fmla="*/ 22 h 44"/>
                <a:gd name="T18" fmla="*/ 0 w 122"/>
                <a:gd name="T19" fmla="*/ 22 h 44"/>
                <a:gd name="T20" fmla="*/ 0 w 122"/>
                <a:gd name="T21" fmla="*/ 26 h 44"/>
                <a:gd name="T22" fmla="*/ 4 w 122"/>
                <a:gd name="T23" fmla="*/ 30 h 44"/>
                <a:gd name="T24" fmla="*/ 10 w 122"/>
                <a:gd name="T25" fmla="*/ 34 h 44"/>
                <a:gd name="T26" fmla="*/ 18 w 122"/>
                <a:gd name="T27" fmla="*/ 38 h 44"/>
                <a:gd name="T28" fmla="*/ 38 w 122"/>
                <a:gd name="T29" fmla="*/ 42 h 44"/>
                <a:gd name="T30" fmla="*/ 60 w 122"/>
                <a:gd name="T31" fmla="*/ 44 h 44"/>
                <a:gd name="T32" fmla="*/ 60 w 122"/>
                <a:gd name="T33" fmla="*/ 44 h 44"/>
                <a:gd name="T34" fmla="*/ 84 w 122"/>
                <a:gd name="T35" fmla="*/ 42 h 44"/>
                <a:gd name="T36" fmla="*/ 104 w 122"/>
                <a:gd name="T37" fmla="*/ 38 h 44"/>
                <a:gd name="T38" fmla="*/ 112 w 122"/>
                <a:gd name="T39" fmla="*/ 34 h 44"/>
                <a:gd name="T40" fmla="*/ 118 w 122"/>
                <a:gd name="T41" fmla="*/ 30 h 44"/>
                <a:gd name="T42" fmla="*/ 120 w 122"/>
                <a:gd name="T43" fmla="*/ 26 h 44"/>
                <a:gd name="T44" fmla="*/ 122 w 122"/>
                <a:gd name="T45" fmla="*/ 22 h 44"/>
                <a:gd name="T46" fmla="*/ 122 w 122"/>
                <a:gd name="T47" fmla="*/ 0 h 44"/>
                <a:gd name="T48" fmla="*/ 122 w 122"/>
                <a:gd name="T49" fmla="*/ 0 h 44"/>
                <a:gd name="T50" fmla="*/ 120 w 122"/>
                <a:gd name="T51" fmla="*/ 4 h 44"/>
                <a:gd name="T52" fmla="*/ 118 w 122"/>
                <a:gd name="T53" fmla="*/ 8 h 44"/>
                <a:gd name="T54" fmla="*/ 112 w 122"/>
                <a:gd name="T55" fmla="*/ 12 h 44"/>
                <a:gd name="T56" fmla="*/ 104 w 122"/>
                <a:gd name="T57" fmla="*/ 16 h 44"/>
                <a:gd name="T58" fmla="*/ 84 w 122"/>
                <a:gd name="T59" fmla="*/ 20 h 44"/>
                <a:gd name="T60" fmla="*/ 60 w 122"/>
                <a:gd name="T61" fmla="*/ 22 h 44"/>
                <a:gd name="T62" fmla="*/ 60 w 122"/>
                <a:gd name="T63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2" h="44">
                  <a:moveTo>
                    <a:pt x="60" y="22"/>
                  </a:moveTo>
                  <a:lnTo>
                    <a:pt x="60" y="22"/>
                  </a:lnTo>
                  <a:lnTo>
                    <a:pt x="38" y="20"/>
                  </a:lnTo>
                  <a:lnTo>
                    <a:pt x="18" y="16"/>
                  </a:lnTo>
                  <a:lnTo>
                    <a:pt x="10" y="12"/>
                  </a:lnTo>
                  <a:lnTo>
                    <a:pt x="4" y="8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4" y="30"/>
                  </a:lnTo>
                  <a:lnTo>
                    <a:pt x="10" y="34"/>
                  </a:lnTo>
                  <a:lnTo>
                    <a:pt x="18" y="38"/>
                  </a:lnTo>
                  <a:lnTo>
                    <a:pt x="38" y="42"/>
                  </a:lnTo>
                  <a:lnTo>
                    <a:pt x="60" y="44"/>
                  </a:lnTo>
                  <a:lnTo>
                    <a:pt x="60" y="44"/>
                  </a:lnTo>
                  <a:lnTo>
                    <a:pt x="84" y="42"/>
                  </a:lnTo>
                  <a:lnTo>
                    <a:pt x="104" y="38"/>
                  </a:lnTo>
                  <a:lnTo>
                    <a:pt x="112" y="34"/>
                  </a:lnTo>
                  <a:lnTo>
                    <a:pt x="118" y="30"/>
                  </a:lnTo>
                  <a:lnTo>
                    <a:pt x="120" y="26"/>
                  </a:lnTo>
                  <a:lnTo>
                    <a:pt x="122" y="22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0" y="4"/>
                  </a:lnTo>
                  <a:lnTo>
                    <a:pt x="118" y="8"/>
                  </a:lnTo>
                  <a:lnTo>
                    <a:pt x="112" y="12"/>
                  </a:lnTo>
                  <a:lnTo>
                    <a:pt x="104" y="16"/>
                  </a:lnTo>
                  <a:lnTo>
                    <a:pt x="84" y="20"/>
                  </a:lnTo>
                  <a:lnTo>
                    <a:pt x="60" y="22"/>
                  </a:lnTo>
                  <a:lnTo>
                    <a:pt x="6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12"/>
            <p:cNvSpPr>
              <a:spLocks/>
            </p:cNvSpPr>
            <p:nvPr/>
          </p:nvSpPr>
          <p:spPr bwMode="auto">
            <a:xfrm>
              <a:off x="10739374" y="6463065"/>
              <a:ext cx="132282" cy="71563"/>
            </a:xfrm>
            <a:custGeom>
              <a:avLst/>
              <a:gdLst>
                <a:gd name="T0" fmla="*/ 60 w 122"/>
                <a:gd name="T1" fmla="*/ 0 h 66"/>
                <a:gd name="T2" fmla="*/ 60 w 122"/>
                <a:gd name="T3" fmla="*/ 0 h 66"/>
                <a:gd name="T4" fmla="*/ 36 w 122"/>
                <a:gd name="T5" fmla="*/ 2 h 66"/>
                <a:gd name="T6" fmla="*/ 18 w 122"/>
                <a:gd name="T7" fmla="*/ 6 h 66"/>
                <a:gd name="T8" fmla="*/ 10 w 122"/>
                <a:gd name="T9" fmla="*/ 10 h 66"/>
                <a:gd name="T10" fmla="*/ 4 w 122"/>
                <a:gd name="T11" fmla="*/ 14 h 66"/>
                <a:gd name="T12" fmla="*/ 0 w 122"/>
                <a:gd name="T13" fmla="*/ 18 h 66"/>
                <a:gd name="T14" fmla="*/ 0 w 122"/>
                <a:gd name="T15" fmla="*/ 22 h 66"/>
                <a:gd name="T16" fmla="*/ 0 w 122"/>
                <a:gd name="T17" fmla="*/ 44 h 66"/>
                <a:gd name="T18" fmla="*/ 0 w 122"/>
                <a:gd name="T19" fmla="*/ 44 h 66"/>
                <a:gd name="T20" fmla="*/ 0 w 122"/>
                <a:gd name="T21" fmla="*/ 50 h 66"/>
                <a:gd name="T22" fmla="*/ 4 w 122"/>
                <a:gd name="T23" fmla="*/ 54 h 66"/>
                <a:gd name="T24" fmla="*/ 10 w 122"/>
                <a:gd name="T25" fmla="*/ 58 h 66"/>
                <a:gd name="T26" fmla="*/ 18 w 122"/>
                <a:gd name="T27" fmla="*/ 60 h 66"/>
                <a:gd name="T28" fmla="*/ 36 w 122"/>
                <a:gd name="T29" fmla="*/ 66 h 66"/>
                <a:gd name="T30" fmla="*/ 60 w 122"/>
                <a:gd name="T31" fmla="*/ 66 h 66"/>
                <a:gd name="T32" fmla="*/ 60 w 122"/>
                <a:gd name="T33" fmla="*/ 66 h 66"/>
                <a:gd name="T34" fmla="*/ 84 w 122"/>
                <a:gd name="T35" fmla="*/ 66 h 66"/>
                <a:gd name="T36" fmla="*/ 104 w 122"/>
                <a:gd name="T37" fmla="*/ 60 h 66"/>
                <a:gd name="T38" fmla="*/ 112 w 122"/>
                <a:gd name="T39" fmla="*/ 58 h 66"/>
                <a:gd name="T40" fmla="*/ 116 w 122"/>
                <a:gd name="T41" fmla="*/ 54 h 66"/>
                <a:gd name="T42" fmla="*/ 120 w 122"/>
                <a:gd name="T43" fmla="*/ 50 h 66"/>
                <a:gd name="T44" fmla="*/ 122 w 122"/>
                <a:gd name="T45" fmla="*/ 44 h 66"/>
                <a:gd name="T46" fmla="*/ 122 w 122"/>
                <a:gd name="T47" fmla="*/ 22 h 66"/>
                <a:gd name="T48" fmla="*/ 122 w 122"/>
                <a:gd name="T49" fmla="*/ 22 h 66"/>
                <a:gd name="T50" fmla="*/ 120 w 122"/>
                <a:gd name="T51" fmla="*/ 18 h 66"/>
                <a:gd name="T52" fmla="*/ 116 w 122"/>
                <a:gd name="T53" fmla="*/ 14 h 66"/>
                <a:gd name="T54" fmla="*/ 112 w 122"/>
                <a:gd name="T55" fmla="*/ 10 h 66"/>
                <a:gd name="T56" fmla="*/ 104 w 122"/>
                <a:gd name="T57" fmla="*/ 6 h 66"/>
                <a:gd name="T58" fmla="*/ 84 w 122"/>
                <a:gd name="T59" fmla="*/ 2 h 66"/>
                <a:gd name="T60" fmla="*/ 60 w 122"/>
                <a:gd name="T61" fmla="*/ 0 h 66"/>
                <a:gd name="T62" fmla="*/ 60 w 122"/>
                <a:gd name="T6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2" h="66">
                  <a:moveTo>
                    <a:pt x="60" y="0"/>
                  </a:moveTo>
                  <a:lnTo>
                    <a:pt x="60" y="0"/>
                  </a:lnTo>
                  <a:lnTo>
                    <a:pt x="36" y="2"/>
                  </a:lnTo>
                  <a:lnTo>
                    <a:pt x="18" y="6"/>
                  </a:lnTo>
                  <a:lnTo>
                    <a:pt x="10" y="10"/>
                  </a:lnTo>
                  <a:lnTo>
                    <a:pt x="4" y="14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4" y="54"/>
                  </a:lnTo>
                  <a:lnTo>
                    <a:pt x="10" y="58"/>
                  </a:lnTo>
                  <a:lnTo>
                    <a:pt x="18" y="60"/>
                  </a:lnTo>
                  <a:lnTo>
                    <a:pt x="36" y="66"/>
                  </a:lnTo>
                  <a:lnTo>
                    <a:pt x="60" y="66"/>
                  </a:lnTo>
                  <a:lnTo>
                    <a:pt x="60" y="66"/>
                  </a:lnTo>
                  <a:lnTo>
                    <a:pt x="84" y="66"/>
                  </a:lnTo>
                  <a:lnTo>
                    <a:pt x="104" y="60"/>
                  </a:lnTo>
                  <a:lnTo>
                    <a:pt x="112" y="58"/>
                  </a:lnTo>
                  <a:lnTo>
                    <a:pt x="116" y="54"/>
                  </a:lnTo>
                  <a:lnTo>
                    <a:pt x="120" y="50"/>
                  </a:lnTo>
                  <a:lnTo>
                    <a:pt x="122" y="44"/>
                  </a:lnTo>
                  <a:lnTo>
                    <a:pt x="122" y="22"/>
                  </a:lnTo>
                  <a:lnTo>
                    <a:pt x="122" y="22"/>
                  </a:lnTo>
                  <a:lnTo>
                    <a:pt x="120" y="18"/>
                  </a:lnTo>
                  <a:lnTo>
                    <a:pt x="116" y="14"/>
                  </a:lnTo>
                  <a:lnTo>
                    <a:pt x="112" y="10"/>
                  </a:lnTo>
                  <a:lnTo>
                    <a:pt x="104" y="6"/>
                  </a:lnTo>
                  <a:lnTo>
                    <a:pt x="84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13"/>
            <p:cNvSpPr>
              <a:spLocks/>
            </p:cNvSpPr>
            <p:nvPr/>
          </p:nvSpPr>
          <p:spPr bwMode="auto">
            <a:xfrm>
              <a:off x="10739374" y="6534628"/>
              <a:ext cx="132282" cy="49877"/>
            </a:xfrm>
            <a:custGeom>
              <a:avLst/>
              <a:gdLst>
                <a:gd name="T0" fmla="*/ 60 w 122"/>
                <a:gd name="T1" fmla="*/ 24 h 46"/>
                <a:gd name="T2" fmla="*/ 60 w 122"/>
                <a:gd name="T3" fmla="*/ 24 h 46"/>
                <a:gd name="T4" fmla="*/ 36 w 122"/>
                <a:gd name="T5" fmla="*/ 22 h 46"/>
                <a:gd name="T6" fmla="*/ 18 w 122"/>
                <a:gd name="T7" fmla="*/ 16 h 46"/>
                <a:gd name="T8" fmla="*/ 10 w 122"/>
                <a:gd name="T9" fmla="*/ 14 h 46"/>
                <a:gd name="T10" fmla="*/ 4 w 122"/>
                <a:gd name="T11" fmla="*/ 10 h 46"/>
                <a:gd name="T12" fmla="*/ 0 w 122"/>
                <a:gd name="T13" fmla="*/ 6 h 46"/>
                <a:gd name="T14" fmla="*/ 0 w 122"/>
                <a:gd name="T15" fmla="*/ 0 h 46"/>
                <a:gd name="T16" fmla="*/ 0 w 122"/>
                <a:gd name="T17" fmla="*/ 24 h 46"/>
                <a:gd name="T18" fmla="*/ 0 w 122"/>
                <a:gd name="T19" fmla="*/ 24 h 46"/>
                <a:gd name="T20" fmla="*/ 0 w 122"/>
                <a:gd name="T21" fmla="*/ 28 h 46"/>
                <a:gd name="T22" fmla="*/ 4 w 122"/>
                <a:gd name="T23" fmla="*/ 32 h 46"/>
                <a:gd name="T24" fmla="*/ 10 w 122"/>
                <a:gd name="T25" fmla="*/ 36 h 46"/>
                <a:gd name="T26" fmla="*/ 18 w 122"/>
                <a:gd name="T27" fmla="*/ 38 h 46"/>
                <a:gd name="T28" fmla="*/ 36 w 122"/>
                <a:gd name="T29" fmla="*/ 44 h 46"/>
                <a:gd name="T30" fmla="*/ 60 w 122"/>
                <a:gd name="T31" fmla="*/ 46 h 46"/>
                <a:gd name="T32" fmla="*/ 60 w 122"/>
                <a:gd name="T33" fmla="*/ 46 h 46"/>
                <a:gd name="T34" fmla="*/ 84 w 122"/>
                <a:gd name="T35" fmla="*/ 44 h 46"/>
                <a:gd name="T36" fmla="*/ 104 w 122"/>
                <a:gd name="T37" fmla="*/ 38 h 46"/>
                <a:gd name="T38" fmla="*/ 112 w 122"/>
                <a:gd name="T39" fmla="*/ 36 h 46"/>
                <a:gd name="T40" fmla="*/ 116 w 122"/>
                <a:gd name="T41" fmla="*/ 32 h 46"/>
                <a:gd name="T42" fmla="*/ 120 w 122"/>
                <a:gd name="T43" fmla="*/ 28 h 46"/>
                <a:gd name="T44" fmla="*/ 122 w 122"/>
                <a:gd name="T45" fmla="*/ 24 h 46"/>
                <a:gd name="T46" fmla="*/ 122 w 122"/>
                <a:gd name="T47" fmla="*/ 0 h 46"/>
                <a:gd name="T48" fmla="*/ 122 w 122"/>
                <a:gd name="T49" fmla="*/ 0 h 46"/>
                <a:gd name="T50" fmla="*/ 120 w 122"/>
                <a:gd name="T51" fmla="*/ 6 h 46"/>
                <a:gd name="T52" fmla="*/ 116 w 122"/>
                <a:gd name="T53" fmla="*/ 10 h 46"/>
                <a:gd name="T54" fmla="*/ 112 w 122"/>
                <a:gd name="T55" fmla="*/ 14 h 46"/>
                <a:gd name="T56" fmla="*/ 104 w 122"/>
                <a:gd name="T57" fmla="*/ 16 h 46"/>
                <a:gd name="T58" fmla="*/ 84 w 122"/>
                <a:gd name="T59" fmla="*/ 22 h 46"/>
                <a:gd name="T60" fmla="*/ 60 w 122"/>
                <a:gd name="T61" fmla="*/ 24 h 46"/>
                <a:gd name="T62" fmla="*/ 60 w 122"/>
                <a:gd name="T63" fmla="*/ 2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2" h="46">
                  <a:moveTo>
                    <a:pt x="60" y="24"/>
                  </a:moveTo>
                  <a:lnTo>
                    <a:pt x="60" y="24"/>
                  </a:lnTo>
                  <a:lnTo>
                    <a:pt x="36" y="22"/>
                  </a:lnTo>
                  <a:lnTo>
                    <a:pt x="18" y="16"/>
                  </a:lnTo>
                  <a:lnTo>
                    <a:pt x="10" y="14"/>
                  </a:lnTo>
                  <a:lnTo>
                    <a:pt x="4" y="10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4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36" y="44"/>
                  </a:lnTo>
                  <a:lnTo>
                    <a:pt x="60" y="46"/>
                  </a:lnTo>
                  <a:lnTo>
                    <a:pt x="60" y="46"/>
                  </a:lnTo>
                  <a:lnTo>
                    <a:pt x="84" y="44"/>
                  </a:lnTo>
                  <a:lnTo>
                    <a:pt x="104" y="38"/>
                  </a:lnTo>
                  <a:lnTo>
                    <a:pt x="112" y="36"/>
                  </a:lnTo>
                  <a:lnTo>
                    <a:pt x="116" y="32"/>
                  </a:lnTo>
                  <a:lnTo>
                    <a:pt x="120" y="28"/>
                  </a:lnTo>
                  <a:lnTo>
                    <a:pt x="122" y="24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0" y="6"/>
                  </a:lnTo>
                  <a:lnTo>
                    <a:pt x="116" y="10"/>
                  </a:lnTo>
                  <a:lnTo>
                    <a:pt x="112" y="14"/>
                  </a:lnTo>
                  <a:lnTo>
                    <a:pt x="104" y="16"/>
                  </a:lnTo>
                  <a:lnTo>
                    <a:pt x="84" y="22"/>
                  </a:lnTo>
                  <a:lnTo>
                    <a:pt x="60" y="24"/>
                  </a:lnTo>
                  <a:lnTo>
                    <a:pt x="6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14"/>
            <p:cNvSpPr>
              <a:spLocks/>
            </p:cNvSpPr>
            <p:nvPr/>
          </p:nvSpPr>
          <p:spPr bwMode="auto">
            <a:xfrm>
              <a:off x="10739374" y="6584505"/>
              <a:ext cx="132282" cy="47709"/>
            </a:xfrm>
            <a:custGeom>
              <a:avLst/>
              <a:gdLst>
                <a:gd name="T0" fmla="*/ 60 w 122"/>
                <a:gd name="T1" fmla="*/ 22 h 44"/>
                <a:gd name="T2" fmla="*/ 60 w 122"/>
                <a:gd name="T3" fmla="*/ 22 h 44"/>
                <a:gd name="T4" fmla="*/ 36 w 122"/>
                <a:gd name="T5" fmla="*/ 20 h 44"/>
                <a:gd name="T6" fmla="*/ 18 w 122"/>
                <a:gd name="T7" fmla="*/ 16 h 44"/>
                <a:gd name="T8" fmla="*/ 10 w 122"/>
                <a:gd name="T9" fmla="*/ 12 h 44"/>
                <a:gd name="T10" fmla="*/ 4 w 122"/>
                <a:gd name="T11" fmla="*/ 8 h 44"/>
                <a:gd name="T12" fmla="*/ 0 w 122"/>
                <a:gd name="T13" fmla="*/ 4 h 44"/>
                <a:gd name="T14" fmla="*/ 0 w 122"/>
                <a:gd name="T15" fmla="*/ 0 h 44"/>
                <a:gd name="T16" fmla="*/ 0 w 122"/>
                <a:gd name="T17" fmla="*/ 22 h 44"/>
                <a:gd name="T18" fmla="*/ 0 w 122"/>
                <a:gd name="T19" fmla="*/ 22 h 44"/>
                <a:gd name="T20" fmla="*/ 0 w 122"/>
                <a:gd name="T21" fmla="*/ 26 h 44"/>
                <a:gd name="T22" fmla="*/ 4 w 122"/>
                <a:gd name="T23" fmla="*/ 30 h 44"/>
                <a:gd name="T24" fmla="*/ 10 w 122"/>
                <a:gd name="T25" fmla="*/ 34 h 44"/>
                <a:gd name="T26" fmla="*/ 18 w 122"/>
                <a:gd name="T27" fmla="*/ 38 h 44"/>
                <a:gd name="T28" fmla="*/ 36 w 122"/>
                <a:gd name="T29" fmla="*/ 42 h 44"/>
                <a:gd name="T30" fmla="*/ 60 w 122"/>
                <a:gd name="T31" fmla="*/ 44 h 44"/>
                <a:gd name="T32" fmla="*/ 60 w 122"/>
                <a:gd name="T33" fmla="*/ 44 h 44"/>
                <a:gd name="T34" fmla="*/ 84 w 122"/>
                <a:gd name="T35" fmla="*/ 42 h 44"/>
                <a:gd name="T36" fmla="*/ 104 w 122"/>
                <a:gd name="T37" fmla="*/ 38 h 44"/>
                <a:gd name="T38" fmla="*/ 112 w 122"/>
                <a:gd name="T39" fmla="*/ 34 h 44"/>
                <a:gd name="T40" fmla="*/ 116 w 122"/>
                <a:gd name="T41" fmla="*/ 30 h 44"/>
                <a:gd name="T42" fmla="*/ 120 w 122"/>
                <a:gd name="T43" fmla="*/ 26 h 44"/>
                <a:gd name="T44" fmla="*/ 122 w 122"/>
                <a:gd name="T45" fmla="*/ 22 h 44"/>
                <a:gd name="T46" fmla="*/ 122 w 122"/>
                <a:gd name="T47" fmla="*/ 0 h 44"/>
                <a:gd name="T48" fmla="*/ 122 w 122"/>
                <a:gd name="T49" fmla="*/ 0 h 44"/>
                <a:gd name="T50" fmla="*/ 120 w 122"/>
                <a:gd name="T51" fmla="*/ 4 h 44"/>
                <a:gd name="T52" fmla="*/ 116 w 122"/>
                <a:gd name="T53" fmla="*/ 8 h 44"/>
                <a:gd name="T54" fmla="*/ 112 w 122"/>
                <a:gd name="T55" fmla="*/ 12 h 44"/>
                <a:gd name="T56" fmla="*/ 104 w 122"/>
                <a:gd name="T57" fmla="*/ 16 h 44"/>
                <a:gd name="T58" fmla="*/ 84 w 122"/>
                <a:gd name="T59" fmla="*/ 20 h 44"/>
                <a:gd name="T60" fmla="*/ 60 w 122"/>
                <a:gd name="T61" fmla="*/ 22 h 44"/>
                <a:gd name="T62" fmla="*/ 60 w 122"/>
                <a:gd name="T63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2" h="44">
                  <a:moveTo>
                    <a:pt x="60" y="22"/>
                  </a:moveTo>
                  <a:lnTo>
                    <a:pt x="60" y="22"/>
                  </a:lnTo>
                  <a:lnTo>
                    <a:pt x="36" y="20"/>
                  </a:lnTo>
                  <a:lnTo>
                    <a:pt x="18" y="16"/>
                  </a:lnTo>
                  <a:lnTo>
                    <a:pt x="10" y="12"/>
                  </a:lnTo>
                  <a:lnTo>
                    <a:pt x="4" y="8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4" y="30"/>
                  </a:lnTo>
                  <a:lnTo>
                    <a:pt x="10" y="34"/>
                  </a:lnTo>
                  <a:lnTo>
                    <a:pt x="18" y="38"/>
                  </a:lnTo>
                  <a:lnTo>
                    <a:pt x="36" y="42"/>
                  </a:lnTo>
                  <a:lnTo>
                    <a:pt x="60" y="44"/>
                  </a:lnTo>
                  <a:lnTo>
                    <a:pt x="60" y="44"/>
                  </a:lnTo>
                  <a:lnTo>
                    <a:pt x="84" y="42"/>
                  </a:lnTo>
                  <a:lnTo>
                    <a:pt x="104" y="38"/>
                  </a:lnTo>
                  <a:lnTo>
                    <a:pt x="112" y="34"/>
                  </a:lnTo>
                  <a:lnTo>
                    <a:pt x="116" y="30"/>
                  </a:lnTo>
                  <a:lnTo>
                    <a:pt x="120" y="26"/>
                  </a:lnTo>
                  <a:lnTo>
                    <a:pt x="122" y="22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0" y="4"/>
                  </a:lnTo>
                  <a:lnTo>
                    <a:pt x="116" y="8"/>
                  </a:lnTo>
                  <a:lnTo>
                    <a:pt x="112" y="12"/>
                  </a:lnTo>
                  <a:lnTo>
                    <a:pt x="104" y="16"/>
                  </a:lnTo>
                  <a:lnTo>
                    <a:pt x="84" y="20"/>
                  </a:lnTo>
                  <a:lnTo>
                    <a:pt x="60" y="22"/>
                  </a:lnTo>
                  <a:lnTo>
                    <a:pt x="6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15"/>
            <p:cNvSpPr>
              <a:spLocks/>
            </p:cNvSpPr>
            <p:nvPr/>
          </p:nvSpPr>
          <p:spPr bwMode="auto">
            <a:xfrm>
              <a:off x="10739374" y="6632213"/>
              <a:ext cx="132282" cy="47709"/>
            </a:xfrm>
            <a:custGeom>
              <a:avLst/>
              <a:gdLst>
                <a:gd name="T0" fmla="*/ 60 w 122"/>
                <a:gd name="T1" fmla="*/ 22 h 44"/>
                <a:gd name="T2" fmla="*/ 60 w 122"/>
                <a:gd name="T3" fmla="*/ 22 h 44"/>
                <a:gd name="T4" fmla="*/ 36 w 122"/>
                <a:gd name="T5" fmla="*/ 20 h 44"/>
                <a:gd name="T6" fmla="*/ 18 w 122"/>
                <a:gd name="T7" fmla="*/ 16 h 44"/>
                <a:gd name="T8" fmla="*/ 10 w 122"/>
                <a:gd name="T9" fmla="*/ 12 h 44"/>
                <a:gd name="T10" fmla="*/ 4 w 122"/>
                <a:gd name="T11" fmla="*/ 8 h 44"/>
                <a:gd name="T12" fmla="*/ 0 w 122"/>
                <a:gd name="T13" fmla="*/ 4 h 44"/>
                <a:gd name="T14" fmla="*/ 0 w 122"/>
                <a:gd name="T15" fmla="*/ 0 h 44"/>
                <a:gd name="T16" fmla="*/ 0 w 122"/>
                <a:gd name="T17" fmla="*/ 22 h 44"/>
                <a:gd name="T18" fmla="*/ 0 w 122"/>
                <a:gd name="T19" fmla="*/ 22 h 44"/>
                <a:gd name="T20" fmla="*/ 0 w 122"/>
                <a:gd name="T21" fmla="*/ 26 h 44"/>
                <a:gd name="T22" fmla="*/ 4 w 122"/>
                <a:gd name="T23" fmla="*/ 30 h 44"/>
                <a:gd name="T24" fmla="*/ 10 w 122"/>
                <a:gd name="T25" fmla="*/ 34 h 44"/>
                <a:gd name="T26" fmla="*/ 18 w 122"/>
                <a:gd name="T27" fmla="*/ 38 h 44"/>
                <a:gd name="T28" fmla="*/ 36 w 122"/>
                <a:gd name="T29" fmla="*/ 42 h 44"/>
                <a:gd name="T30" fmla="*/ 60 w 122"/>
                <a:gd name="T31" fmla="*/ 44 h 44"/>
                <a:gd name="T32" fmla="*/ 60 w 122"/>
                <a:gd name="T33" fmla="*/ 44 h 44"/>
                <a:gd name="T34" fmla="*/ 84 w 122"/>
                <a:gd name="T35" fmla="*/ 42 h 44"/>
                <a:gd name="T36" fmla="*/ 104 w 122"/>
                <a:gd name="T37" fmla="*/ 38 h 44"/>
                <a:gd name="T38" fmla="*/ 112 w 122"/>
                <a:gd name="T39" fmla="*/ 34 h 44"/>
                <a:gd name="T40" fmla="*/ 116 w 122"/>
                <a:gd name="T41" fmla="*/ 30 h 44"/>
                <a:gd name="T42" fmla="*/ 120 w 122"/>
                <a:gd name="T43" fmla="*/ 26 h 44"/>
                <a:gd name="T44" fmla="*/ 122 w 122"/>
                <a:gd name="T45" fmla="*/ 22 h 44"/>
                <a:gd name="T46" fmla="*/ 122 w 122"/>
                <a:gd name="T47" fmla="*/ 0 h 44"/>
                <a:gd name="T48" fmla="*/ 122 w 122"/>
                <a:gd name="T49" fmla="*/ 0 h 44"/>
                <a:gd name="T50" fmla="*/ 120 w 122"/>
                <a:gd name="T51" fmla="*/ 4 h 44"/>
                <a:gd name="T52" fmla="*/ 116 w 122"/>
                <a:gd name="T53" fmla="*/ 8 h 44"/>
                <a:gd name="T54" fmla="*/ 112 w 122"/>
                <a:gd name="T55" fmla="*/ 12 h 44"/>
                <a:gd name="T56" fmla="*/ 104 w 122"/>
                <a:gd name="T57" fmla="*/ 16 h 44"/>
                <a:gd name="T58" fmla="*/ 84 w 122"/>
                <a:gd name="T59" fmla="*/ 20 h 44"/>
                <a:gd name="T60" fmla="*/ 60 w 122"/>
                <a:gd name="T61" fmla="*/ 22 h 44"/>
                <a:gd name="T62" fmla="*/ 60 w 122"/>
                <a:gd name="T63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2" h="44">
                  <a:moveTo>
                    <a:pt x="60" y="22"/>
                  </a:moveTo>
                  <a:lnTo>
                    <a:pt x="60" y="22"/>
                  </a:lnTo>
                  <a:lnTo>
                    <a:pt x="36" y="20"/>
                  </a:lnTo>
                  <a:lnTo>
                    <a:pt x="18" y="16"/>
                  </a:lnTo>
                  <a:lnTo>
                    <a:pt x="10" y="12"/>
                  </a:lnTo>
                  <a:lnTo>
                    <a:pt x="4" y="8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4" y="30"/>
                  </a:lnTo>
                  <a:lnTo>
                    <a:pt x="10" y="34"/>
                  </a:lnTo>
                  <a:lnTo>
                    <a:pt x="18" y="38"/>
                  </a:lnTo>
                  <a:lnTo>
                    <a:pt x="36" y="42"/>
                  </a:lnTo>
                  <a:lnTo>
                    <a:pt x="60" y="44"/>
                  </a:lnTo>
                  <a:lnTo>
                    <a:pt x="60" y="44"/>
                  </a:lnTo>
                  <a:lnTo>
                    <a:pt x="84" y="42"/>
                  </a:lnTo>
                  <a:lnTo>
                    <a:pt x="104" y="38"/>
                  </a:lnTo>
                  <a:lnTo>
                    <a:pt x="112" y="34"/>
                  </a:lnTo>
                  <a:lnTo>
                    <a:pt x="116" y="30"/>
                  </a:lnTo>
                  <a:lnTo>
                    <a:pt x="120" y="26"/>
                  </a:lnTo>
                  <a:lnTo>
                    <a:pt x="122" y="22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0" y="4"/>
                  </a:lnTo>
                  <a:lnTo>
                    <a:pt x="116" y="8"/>
                  </a:lnTo>
                  <a:lnTo>
                    <a:pt x="112" y="12"/>
                  </a:lnTo>
                  <a:lnTo>
                    <a:pt x="104" y="16"/>
                  </a:lnTo>
                  <a:lnTo>
                    <a:pt x="84" y="20"/>
                  </a:lnTo>
                  <a:lnTo>
                    <a:pt x="60" y="22"/>
                  </a:lnTo>
                  <a:lnTo>
                    <a:pt x="60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16"/>
            <p:cNvSpPr>
              <a:spLocks/>
            </p:cNvSpPr>
            <p:nvPr/>
          </p:nvSpPr>
          <p:spPr bwMode="auto">
            <a:xfrm>
              <a:off x="10160367" y="6137780"/>
              <a:ext cx="659244" cy="518288"/>
            </a:xfrm>
            <a:custGeom>
              <a:avLst/>
              <a:gdLst>
                <a:gd name="T0" fmla="*/ 608 w 608"/>
                <a:gd name="T1" fmla="*/ 278 h 478"/>
                <a:gd name="T2" fmla="*/ 608 w 608"/>
                <a:gd name="T3" fmla="*/ 278 h 478"/>
                <a:gd name="T4" fmla="*/ 598 w 608"/>
                <a:gd name="T5" fmla="*/ 254 h 478"/>
                <a:gd name="T6" fmla="*/ 586 w 608"/>
                <a:gd name="T7" fmla="*/ 226 h 478"/>
                <a:gd name="T8" fmla="*/ 568 w 608"/>
                <a:gd name="T9" fmla="*/ 196 h 478"/>
                <a:gd name="T10" fmla="*/ 546 w 608"/>
                <a:gd name="T11" fmla="*/ 162 h 478"/>
                <a:gd name="T12" fmla="*/ 518 w 608"/>
                <a:gd name="T13" fmla="*/ 126 h 478"/>
                <a:gd name="T14" fmla="*/ 486 w 608"/>
                <a:gd name="T15" fmla="*/ 86 h 478"/>
                <a:gd name="T16" fmla="*/ 446 w 608"/>
                <a:gd name="T17" fmla="*/ 44 h 478"/>
                <a:gd name="T18" fmla="*/ 400 w 608"/>
                <a:gd name="T19" fmla="*/ 2 h 478"/>
                <a:gd name="T20" fmla="*/ 400 w 608"/>
                <a:gd name="T21" fmla="*/ 0 h 478"/>
                <a:gd name="T22" fmla="*/ 400 w 608"/>
                <a:gd name="T23" fmla="*/ 0 h 478"/>
                <a:gd name="T24" fmla="*/ 222 w 608"/>
                <a:gd name="T25" fmla="*/ 0 h 478"/>
                <a:gd name="T26" fmla="*/ 222 w 608"/>
                <a:gd name="T27" fmla="*/ 0 h 478"/>
                <a:gd name="T28" fmla="*/ 222 w 608"/>
                <a:gd name="T29" fmla="*/ 2 h 478"/>
                <a:gd name="T30" fmla="*/ 222 w 608"/>
                <a:gd name="T31" fmla="*/ 2 h 478"/>
                <a:gd name="T32" fmla="*/ 180 w 608"/>
                <a:gd name="T33" fmla="*/ 40 h 478"/>
                <a:gd name="T34" fmla="*/ 144 w 608"/>
                <a:gd name="T35" fmla="*/ 78 h 478"/>
                <a:gd name="T36" fmla="*/ 112 w 608"/>
                <a:gd name="T37" fmla="*/ 114 h 478"/>
                <a:gd name="T38" fmla="*/ 86 w 608"/>
                <a:gd name="T39" fmla="*/ 148 h 478"/>
                <a:gd name="T40" fmla="*/ 64 w 608"/>
                <a:gd name="T41" fmla="*/ 180 h 478"/>
                <a:gd name="T42" fmla="*/ 46 w 608"/>
                <a:gd name="T43" fmla="*/ 208 h 478"/>
                <a:gd name="T44" fmla="*/ 32 w 608"/>
                <a:gd name="T45" fmla="*/ 236 h 478"/>
                <a:gd name="T46" fmla="*/ 22 w 608"/>
                <a:gd name="T47" fmla="*/ 260 h 478"/>
                <a:gd name="T48" fmla="*/ 12 w 608"/>
                <a:gd name="T49" fmla="*/ 282 h 478"/>
                <a:gd name="T50" fmla="*/ 8 w 608"/>
                <a:gd name="T51" fmla="*/ 302 h 478"/>
                <a:gd name="T52" fmla="*/ 2 w 608"/>
                <a:gd name="T53" fmla="*/ 332 h 478"/>
                <a:gd name="T54" fmla="*/ 0 w 608"/>
                <a:gd name="T55" fmla="*/ 350 h 478"/>
                <a:gd name="T56" fmla="*/ 0 w 608"/>
                <a:gd name="T57" fmla="*/ 356 h 478"/>
                <a:gd name="T58" fmla="*/ 0 w 608"/>
                <a:gd name="T59" fmla="*/ 356 h 478"/>
                <a:gd name="T60" fmla="*/ 0 w 608"/>
                <a:gd name="T61" fmla="*/ 368 h 478"/>
                <a:gd name="T62" fmla="*/ 2 w 608"/>
                <a:gd name="T63" fmla="*/ 382 h 478"/>
                <a:gd name="T64" fmla="*/ 6 w 608"/>
                <a:gd name="T65" fmla="*/ 392 h 478"/>
                <a:gd name="T66" fmla="*/ 10 w 608"/>
                <a:gd name="T67" fmla="*/ 404 h 478"/>
                <a:gd name="T68" fmla="*/ 22 w 608"/>
                <a:gd name="T69" fmla="*/ 424 h 478"/>
                <a:gd name="T70" fmla="*/ 36 w 608"/>
                <a:gd name="T71" fmla="*/ 442 h 478"/>
                <a:gd name="T72" fmla="*/ 54 w 608"/>
                <a:gd name="T73" fmla="*/ 458 h 478"/>
                <a:gd name="T74" fmla="*/ 74 w 608"/>
                <a:gd name="T75" fmla="*/ 468 h 478"/>
                <a:gd name="T76" fmla="*/ 86 w 608"/>
                <a:gd name="T77" fmla="*/ 474 h 478"/>
                <a:gd name="T78" fmla="*/ 98 w 608"/>
                <a:gd name="T79" fmla="*/ 476 h 478"/>
                <a:gd name="T80" fmla="*/ 110 w 608"/>
                <a:gd name="T81" fmla="*/ 478 h 478"/>
                <a:gd name="T82" fmla="*/ 122 w 608"/>
                <a:gd name="T83" fmla="*/ 478 h 478"/>
                <a:gd name="T84" fmla="*/ 500 w 608"/>
                <a:gd name="T85" fmla="*/ 478 h 478"/>
                <a:gd name="T86" fmla="*/ 500 w 608"/>
                <a:gd name="T87" fmla="*/ 478 h 478"/>
                <a:gd name="T88" fmla="*/ 512 w 608"/>
                <a:gd name="T89" fmla="*/ 478 h 478"/>
                <a:gd name="T90" fmla="*/ 512 w 608"/>
                <a:gd name="T91" fmla="*/ 344 h 478"/>
                <a:gd name="T92" fmla="*/ 512 w 608"/>
                <a:gd name="T93" fmla="*/ 322 h 478"/>
                <a:gd name="T94" fmla="*/ 512 w 608"/>
                <a:gd name="T95" fmla="*/ 322 h 478"/>
                <a:gd name="T96" fmla="*/ 514 w 608"/>
                <a:gd name="T97" fmla="*/ 312 h 478"/>
                <a:gd name="T98" fmla="*/ 518 w 608"/>
                <a:gd name="T99" fmla="*/ 302 h 478"/>
                <a:gd name="T100" fmla="*/ 528 w 608"/>
                <a:gd name="T101" fmla="*/ 294 h 478"/>
                <a:gd name="T102" fmla="*/ 538 w 608"/>
                <a:gd name="T103" fmla="*/ 288 h 478"/>
                <a:gd name="T104" fmla="*/ 552 w 608"/>
                <a:gd name="T105" fmla="*/ 284 h 478"/>
                <a:gd name="T106" fmla="*/ 566 w 608"/>
                <a:gd name="T107" fmla="*/ 280 h 478"/>
                <a:gd name="T108" fmla="*/ 580 w 608"/>
                <a:gd name="T109" fmla="*/ 278 h 478"/>
                <a:gd name="T110" fmla="*/ 594 w 608"/>
                <a:gd name="T111" fmla="*/ 278 h 478"/>
                <a:gd name="T112" fmla="*/ 594 w 608"/>
                <a:gd name="T113" fmla="*/ 278 h 478"/>
                <a:gd name="T114" fmla="*/ 608 w 608"/>
                <a:gd name="T115" fmla="*/ 278 h 478"/>
                <a:gd name="T116" fmla="*/ 608 w 608"/>
                <a:gd name="T117" fmla="*/ 278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08" h="478">
                  <a:moveTo>
                    <a:pt x="608" y="278"/>
                  </a:moveTo>
                  <a:lnTo>
                    <a:pt x="608" y="278"/>
                  </a:lnTo>
                  <a:lnTo>
                    <a:pt x="598" y="254"/>
                  </a:lnTo>
                  <a:lnTo>
                    <a:pt x="586" y="226"/>
                  </a:lnTo>
                  <a:lnTo>
                    <a:pt x="568" y="196"/>
                  </a:lnTo>
                  <a:lnTo>
                    <a:pt x="546" y="162"/>
                  </a:lnTo>
                  <a:lnTo>
                    <a:pt x="518" y="126"/>
                  </a:lnTo>
                  <a:lnTo>
                    <a:pt x="486" y="86"/>
                  </a:lnTo>
                  <a:lnTo>
                    <a:pt x="446" y="44"/>
                  </a:lnTo>
                  <a:lnTo>
                    <a:pt x="400" y="2"/>
                  </a:lnTo>
                  <a:lnTo>
                    <a:pt x="400" y="0"/>
                  </a:lnTo>
                  <a:lnTo>
                    <a:pt x="400" y="0"/>
                  </a:lnTo>
                  <a:lnTo>
                    <a:pt x="222" y="0"/>
                  </a:lnTo>
                  <a:lnTo>
                    <a:pt x="222" y="0"/>
                  </a:lnTo>
                  <a:lnTo>
                    <a:pt x="222" y="2"/>
                  </a:lnTo>
                  <a:lnTo>
                    <a:pt x="222" y="2"/>
                  </a:lnTo>
                  <a:lnTo>
                    <a:pt x="180" y="40"/>
                  </a:lnTo>
                  <a:lnTo>
                    <a:pt x="144" y="78"/>
                  </a:lnTo>
                  <a:lnTo>
                    <a:pt x="112" y="114"/>
                  </a:lnTo>
                  <a:lnTo>
                    <a:pt x="86" y="148"/>
                  </a:lnTo>
                  <a:lnTo>
                    <a:pt x="64" y="180"/>
                  </a:lnTo>
                  <a:lnTo>
                    <a:pt x="46" y="208"/>
                  </a:lnTo>
                  <a:lnTo>
                    <a:pt x="32" y="236"/>
                  </a:lnTo>
                  <a:lnTo>
                    <a:pt x="22" y="260"/>
                  </a:lnTo>
                  <a:lnTo>
                    <a:pt x="12" y="282"/>
                  </a:lnTo>
                  <a:lnTo>
                    <a:pt x="8" y="302"/>
                  </a:lnTo>
                  <a:lnTo>
                    <a:pt x="2" y="332"/>
                  </a:lnTo>
                  <a:lnTo>
                    <a:pt x="0" y="350"/>
                  </a:lnTo>
                  <a:lnTo>
                    <a:pt x="0" y="356"/>
                  </a:lnTo>
                  <a:lnTo>
                    <a:pt x="0" y="356"/>
                  </a:lnTo>
                  <a:lnTo>
                    <a:pt x="0" y="368"/>
                  </a:lnTo>
                  <a:lnTo>
                    <a:pt x="2" y="382"/>
                  </a:lnTo>
                  <a:lnTo>
                    <a:pt x="6" y="392"/>
                  </a:lnTo>
                  <a:lnTo>
                    <a:pt x="10" y="404"/>
                  </a:lnTo>
                  <a:lnTo>
                    <a:pt x="22" y="424"/>
                  </a:lnTo>
                  <a:lnTo>
                    <a:pt x="36" y="442"/>
                  </a:lnTo>
                  <a:lnTo>
                    <a:pt x="54" y="458"/>
                  </a:lnTo>
                  <a:lnTo>
                    <a:pt x="74" y="468"/>
                  </a:lnTo>
                  <a:lnTo>
                    <a:pt x="86" y="474"/>
                  </a:lnTo>
                  <a:lnTo>
                    <a:pt x="98" y="476"/>
                  </a:lnTo>
                  <a:lnTo>
                    <a:pt x="110" y="478"/>
                  </a:lnTo>
                  <a:lnTo>
                    <a:pt x="122" y="478"/>
                  </a:lnTo>
                  <a:lnTo>
                    <a:pt x="500" y="478"/>
                  </a:lnTo>
                  <a:lnTo>
                    <a:pt x="500" y="478"/>
                  </a:lnTo>
                  <a:lnTo>
                    <a:pt x="512" y="478"/>
                  </a:lnTo>
                  <a:lnTo>
                    <a:pt x="512" y="344"/>
                  </a:lnTo>
                  <a:lnTo>
                    <a:pt x="512" y="322"/>
                  </a:lnTo>
                  <a:lnTo>
                    <a:pt x="512" y="322"/>
                  </a:lnTo>
                  <a:lnTo>
                    <a:pt x="514" y="312"/>
                  </a:lnTo>
                  <a:lnTo>
                    <a:pt x="518" y="302"/>
                  </a:lnTo>
                  <a:lnTo>
                    <a:pt x="528" y="294"/>
                  </a:lnTo>
                  <a:lnTo>
                    <a:pt x="538" y="288"/>
                  </a:lnTo>
                  <a:lnTo>
                    <a:pt x="552" y="284"/>
                  </a:lnTo>
                  <a:lnTo>
                    <a:pt x="566" y="280"/>
                  </a:lnTo>
                  <a:lnTo>
                    <a:pt x="580" y="278"/>
                  </a:lnTo>
                  <a:lnTo>
                    <a:pt x="594" y="278"/>
                  </a:lnTo>
                  <a:lnTo>
                    <a:pt x="594" y="278"/>
                  </a:lnTo>
                  <a:lnTo>
                    <a:pt x="608" y="278"/>
                  </a:lnTo>
                  <a:lnTo>
                    <a:pt x="608" y="2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17"/>
            <p:cNvSpPr>
              <a:spLocks/>
            </p:cNvSpPr>
            <p:nvPr/>
          </p:nvSpPr>
          <p:spPr bwMode="auto">
            <a:xfrm>
              <a:off x="10331684" y="5944777"/>
              <a:ext cx="331790" cy="145294"/>
            </a:xfrm>
            <a:custGeom>
              <a:avLst/>
              <a:gdLst>
                <a:gd name="T0" fmla="*/ 152 w 306"/>
                <a:gd name="T1" fmla="*/ 134 h 134"/>
                <a:gd name="T2" fmla="*/ 152 w 306"/>
                <a:gd name="T3" fmla="*/ 134 h 134"/>
                <a:gd name="T4" fmla="*/ 154 w 306"/>
                <a:gd name="T5" fmla="*/ 134 h 134"/>
                <a:gd name="T6" fmla="*/ 154 w 306"/>
                <a:gd name="T7" fmla="*/ 134 h 134"/>
                <a:gd name="T8" fmla="*/ 154 w 306"/>
                <a:gd name="T9" fmla="*/ 134 h 134"/>
                <a:gd name="T10" fmla="*/ 242 w 306"/>
                <a:gd name="T11" fmla="*/ 134 h 134"/>
                <a:gd name="T12" fmla="*/ 242 w 306"/>
                <a:gd name="T13" fmla="*/ 134 h 134"/>
                <a:gd name="T14" fmla="*/ 256 w 306"/>
                <a:gd name="T15" fmla="*/ 120 h 134"/>
                <a:gd name="T16" fmla="*/ 270 w 306"/>
                <a:gd name="T17" fmla="*/ 104 h 134"/>
                <a:gd name="T18" fmla="*/ 284 w 306"/>
                <a:gd name="T19" fmla="*/ 86 h 134"/>
                <a:gd name="T20" fmla="*/ 296 w 306"/>
                <a:gd name="T21" fmla="*/ 66 h 134"/>
                <a:gd name="T22" fmla="*/ 304 w 306"/>
                <a:gd name="T23" fmla="*/ 48 h 134"/>
                <a:gd name="T24" fmla="*/ 306 w 306"/>
                <a:gd name="T25" fmla="*/ 40 h 134"/>
                <a:gd name="T26" fmla="*/ 306 w 306"/>
                <a:gd name="T27" fmla="*/ 32 h 134"/>
                <a:gd name="T28" fmla="*/ 302 w 306"/>
                <a:gd name="T29" fmla="*/ 26 h 134"/>
                <a:gd name="T30" fmla="*/ 298 w 306"/>
                <a:gd name="T31" fmla="*/ 22 h 134"/>
                <a:gd name="T32" fmla="*/ 298 w 306"/>
                <a:gd name="T33" fmla="*/ 22 h 134"/>
                <a:gd name="T34" fmla="*/ 280 w 306"/>
                <a:gd name="T35" fmla="*/ 14 h 134"/>
                <a:gd name="T36" fmla="*/ 262 w 306"/>
                <a:gd name="T37" fmla="*/ 8 h 134"/>
                <a:gd name="T38" fmla="*/ 246 w 306"/>
                <a:gd name="T39" fmla="*/ 2 h 134"/>
                <a:gd name="T40" fmla="*/ 232 w 306"/>
                <a:gd name="T41" fmla="*/ 0 h 134"/>
                <a:gd name="T42" fmla="*/ 232 w 306"/>
                <a:gd name="T43" fmla="*/ 0 h 134"/>
                <a:gd name="T44" fmla="*/ 222 w 306"/>
                <a:gd name="T45" fmla="*/ 2 h 134"/>
                <a:gd name="T46" fmla="*/ 214 w 306"/>
                <a:gd name="T47" fmla="*/ 4 h 134"/>
                <a:gd name="T48" fmla="*/ 196 w 306"/>
                <a:gd name="T49" fmla="*/ 12 h 134"/>
                <a:gd name="T50" fmla="*/ 176 w 306"/>
                <a:gd name="T51" fmla="*/ 20 h 134"/>
                <a:gd name="T52" fmla="*/ 166 w 306"/>
                <a:gd name="T53" fmla="*/ 22 h 134"/>
                <a:gd name="T54" fmla="*/ 154 w 306"/>
                <a:gd name="T55" fmla="*/ 22 h 134"/>
                <a:gd name="T56" fmla="*/ 154 w 306"/>
                <a:gd name="T57" fmla="*/ 22 h 134"/>
                <a:gd name="T58" fmla="*/ 142 w 306"/>
                <a:gd name="T59" fmla="*/ 22 h 134"/>
                <a:gd name="T60" fmla="*/ 130 w 306"/>
                <a:gd name="T61" fmla="*/ 20 h 134"/>
                <a:gd name="T62" fmla="*/ 110 w 306"/>
                <a:gd name="T63" fmla="*/ 12 h 134"/>
                <a:gd name="T64" fmla="*/ 92 w 306"/>
                <a:gd name="T65" fmla="*/ 4 h 134"/>
                <a:gd name="T66" fmla="*/ 84 w 306"/>
                <a:gd name="T67" fmla="*/ 2 h 134"/>
                <a:gd name="T68" fmla="*/ 74 w 306"/>
                <a:gd name="T69" fmla="*/ 0 h 134"/>
                <a:gd name="T70" fmla="*/ 74 w 306"/>
                <a:gd name="T71" fmla="*/ 0 h 134"/>
                <a:gd name="T72" fmla="*/ 60 w 306"/>
                <a:gd name="T73" fmla="*/ 2 h 134"/>
                <a:gd name="T74" fmla="*/ 44 w 306"/>
                <a:gd name="T75" fmla="*/ 8 h 134"/>
                <a:gd name="T76" fmla="*/ 26 w 306"/>
                <a:gd name="T77" fmla="*/ 14 h 134"/>
                <a:gd name="T78" fmla="*/ 8 w 306"/>
                <a:gd name="T79" fmla="*/ 22 h 134"/>
                <a:gd name="T80" fmla="*/ 8 w 306"/>
                <a:gd name="T81" fmla="*/ 22 h 134"/>
                <a:gd name="T82" fmla="*/ 4 w 306"/>
                <a:gd name="T83" fmla="*/ 26 h 134"/>
                <a:gd name="T84" fmla="*/ 0 w 306"/>
                <a:gd name="T85" fmla="*/ 32 h 134"/>
                <a:gd name="T86" fmla="*/ 0 w 306"/>
                <a:gd name="T87" fmla="*/ 40 h 134"/>
                <a:gd name="T88" fmla="*/ 2 w 306"/>
                <a:gd name="T89" fmla="*/ 48 h 134"/>
                <a:gd name="T90" fmla="*/ 10 w 306"/>
                <a:gd name="T91" fmla="*/ 66 h 134"/>
                <a:gd name="T92" fmla="*/ 22 w 306"/>
                <a:gd name="T93" fmla="*/ 86 h 134"/>
                <a:gd name="T94" fmla="*/ 36 w 306"/>
                <a:gd name="T95" fmla="*/ 104 h 134"/>
                <a:gd name="T96" fmla="*/ 50 w 306"/>
                <a:gd name="T97" fmla="*/ 120 h 134"/>
                <a:gd name="T98" fmla="*/ 64 w 306"/>
                <a:gd name="T99" fmla="*/ 134 h 134"/>
                <a:gd name="T100" fmla="*/ 152 w 306"/>
                <a:gd name="T101" fmla="*/ 134 h 134"/>
                <a:gd name="T102" fmla="*/ 152 w 306"/>
                <a:gd name="T103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06" h="134">
                  <a:moveTo>
                    <a:pt x="152" y="134"/>
                  </a:moveTo>
                  <a:lnTo>
                    <a:pt x="152" y="134"/>
                  </a:lnTo>
                  <a:lnTo>
                    <a:pt x="154" y="134"/>
                  </a:lnTo>
                  <a:lnTo>
                    <a:pt x="154" y="134"/>
                  </a:lnTo>
                  <a:lnTo>
                    <a:pt x="154" y="134"/>
                  </a:lnTo>
                  <a:lnTo>
                    <a:pt x="242" y="134"/>
                  </a:lnTo>
                  <a:lnTo>
                    <a:pt x="242" y="134"/>
                  </a:lnTo>
                  <a:lnTo>
                    <a:pt x="256" y="120"/>
                  </a:lnTo>
                  <a:lnTo>
                    <a:pt x="270" y="104"/>
                  </a:lnTo>
                  <a:lnTo>
                    <a:pt x="284" y="86"/>
                  </a:lnTo>
                  <a:lnTo>
                    <a:pt x="296" y="66"/>
                  </a:lnTo>
                  <a:lnTo>
                    <a:pt x="304" y="48"/>
                  </a:lnTo>
                  <a:lnTo>
                    <a:pt x="306" y="40"/>
                  </a:lnTo>
                  <a:lnTo>
                    <a:pt x="306" y="32"/>
                  </a:lnTo>
                  <a:lnTo>
                    <a:pt x="302" y="26"/>
                  </a:lnTo>
                  <a:lnTo>
                    <a:pt x="298" y="22"/>
                  </a:lnTo>
                  <a:lnTo>
                    <a:pt x="298" y="22"/>
                  </a:lnTo>
                  <a:lnTo>
                    <a:pt x="280" y="14"/>
                  </a:lnTo>
                  <a:lnTo>
                    <a:pt x="262" y="8"/>
                  </a:lnTo>
                  <a:lnTo>
                    <a:pt x="246" y="2"/>
                  </a:lnTo>
                  <a:lnTo>
                    <a:pt x="232" y="0"/>
                  </a:lnTo>
                  <a:lnTo>
                    <a:pt x="232" y="0"/>
                  </a:lnTo>
                  <a:lnTo>
                    <a:pt x="222" y="2"/>
                  </a:lnTo>
                  <a:lnTo>
                    <a:pt x="214" y="4"/>
                  </a:lnTo>
                  <a:lnTo>
                    <a:pt x="196" y="12"/>
                  </a:lnTo>
                  <a:lnTo>
                    <a:pt x="176" y="20"/>
                  </a:lnTo>
                  <a:lnTo>
                    <a:pt x="166" y="22"/>
                  </a:lnTo>
                  <a:lnTo>
                    <a:pt x="154" y="22"/>
                  </a:lnTo>
                  <a:lnTo>
                    <a:pt x="154" y="22"/>
                  </a:lnTo>
                  <a:lnTo>
                    <a:pt x="142" y="22"/>
                  </a:lnTo>
                  <a:lnTo>
                    <a:pt x="130" y="20"/>
                  </a:lnTo>
                  <a:lnTo>
                    <a:pt x="110" y="12"/>
                  </a:lnTo>
                  <a:lnTo>
                    <a:pt x="92" y="4"/>
                  </a:lnTo>
                  <a:lnTo>
                    <a:pt x="84" y="2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60" y="2"/>
                  </a:lnTo>
                  <a:lnTo>
                    <a:pt x="44" y="8"/>
                  </a:lnTo>
                  <a:lnTo>
                    <a:pt x="26" y="14"/>
                  </a:lnTo>
                  <a:lnTo>
                    <a:pt x="8" y="22"/>
                  </a:lnTo>
                  <a:lnTo>
                    <a:pt x="8" y="22"/>
                  </a:lnTo>
                  <a:lnTo>
                    <a:pt x="4" y="26"/>
                  </a:lnTo>
                  <a:lnTo>
                    <a:pt x="0" y="32"/>
                  </a:lnTo>
                  <a:lnTo>
                    <a:pt x="0" y="40"/>
                  </a:lnTo>
                  <a:lnTo>
                    <a:pt x="2" y="48"/>
                  </a:lnTo>
                  <a:lnTo>
                    <a:pt x="10" y="66"/>
                  </a:lnTo>
                  <a:lnTo>
                    <a:pt x="22" y="86"/>
                  </a:lnTo>
                  <a:lnTo>
                    <a:pt x="36" y="104"/>
                  </a:lnTo>
                  <a:lnTo>
                    <a:pt x="50" y="120"/>
                  </a:lnTo>
                  <a:lnTo>
                    <a:pt x="64" y="134"/>
                  </a:lnTo>
                  <a:lnTo>
                    <a:pt x="152" y="134"/>
                  </a:lnTo>
                  <a:lnTo>
                    <a:pt x="152" y="1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17" name="그룹 46"/>
          <p:cNvGrpSpPr/>
          <p:nvPr/>
        </p:nvGrpSpPr>
        <p:grpSpPr>
          <a:xfrm>
            <a:off x="3649980" y="5442636"/>
            <a:ext cx="742195" cy="581645"/>
            <a:chOff x="9651274" y="6224550"/>
            <a:chExt cx="808299" cy="633450"/>
          </a:xfrm>
          <a:solidFill>
            <a:srgbClr val="CB940E"/>
          </a:solidFill>
        </p:grpSpPr>
        <p:sp>
          <p:nvSpPr>
            <p:cNvPr id="48" name="Freeform 5"/>
            <p:cNvSpPr>
              <a:spLocks noEditPoints="1"/>
            </p:cNvSpPr>
            <p:nvPr/>
          </p:nvSpPr>
          <p:spPr bwMode="auto">
            <a:xfrm>
              <a:off x="9651274" y="6224550"/>
              <a:ext cx="808299" cy="633450"/>
            </a:xfrm>
            <a:custGeom>
              <a:avLst/>
              <a:gdLst>
                <a:gd name="T0" fmla="*/ 569 w 809"/>
                <a:gd name="T1" fmla="*/ 366 h 634"/>
                <a:gd name="T2" fmla="*/ 582 w 809"/>
                <a:gd name="T3" fmla="*/ 297 h 634"/>
                <a:gd name="T4" fmla="*/ 569 w 809"/>
                <a:gd name="T5" fmla="*/ 227 h 634"/>
                <a:gd name="T6" fmla="*/ 551 w 809"/>
                <a:gd name="T7" fmla="*/ 189 h 634"/>
                <a:gd name="T8" fmla="*/ 515 w 809"/>
                <a:gd name="T9" fmla="*/ 146 h 634"/>
                <a:gd name="T10" fmla="*/ 470 w 809"/>
                <a:gd name="T11" fmla="*/ 117 h 634"/>
                <a:gd name="T12" fmla="*/ 0 w 809"/>
                <a:gd name="T13" fmla="*/ 0 h 634"/>
                <a:gd name="T14" fmla="*/ 452 w 809"/>
                <a:gd name="T15" fmla="*/ 486 h 634"/>
                <a:gd name="T16" fmla="*/ 474 w 809"/>
                <a:gd name="T17" fmla="*/ 477 h 634"/>
                <a:gd name="T18" fmla="*/ 501 w 809"/>
                <a:gd name="T19" fmla="*/ 459 h 634"/>
                <a:gd name="T20" fmla="*/ 809 w 809"/>
                <a:gd name="T21" fmla="*/ 558 h 634"/>
                <a:gd name="T22" fmla="*/ 38 w 809"/>
                <a:gd name="T23" fmla="*/ 596 h 634"/>
                <a:gd name="T24" fmla="*/ 413 w 809"/>
                <a:gd name="T25" fmla="*/ 99 h 634"/>
                <a:gd name="T26" fmla="*/ 396 w 809"/>
                <a:gd name="T27" fmla="*/ 70 h 634"/>
                <a:gd name="T28" fmla="*/ 346 w 809"/>
                <a:gd name="T29" fmla="*/ 99 h 634"/>
                <a:gd name="T30" fmla="*/ 312 w 809"/>
                <a:gd name="T31" fmla="*/ 108 h 634"/>
                <a:gd name="T32" fmla="*/ 290 w 809"/>
                <a:gd name="T33" fmla="*/ 117 h 634"/>
                <a:gd name="T34" fmla="*/ 56 w 809"/>
                <a:gd name="T35" fmla="*/ 155 h 634"/>
                <a:gd name="T36" fmla="*/ 234 w 809"/>
                <a:gd name="T37" fmla="*/ 164 h 634"/>
                <a:gd name="T38" fmla="*/ 56 w 809"/>
                <a:gd name="T39" fmla="*/ 184 h 634"/>
                <a:gd name="T40" fmla="*/ 204 w 809"/>
                <a:gd name="T41" fmla="*/ 211 h 634"/>
                <a:gd name="T42" fmla="*/ 196 w 809"/>
                <a:gd name="T43" fmla="*/ 232 h 634"/>
                <a:gd name="T44" fmla="*/ 56 w 809"/>
                <a:gd name="T45" fmla="*/ 270 h 634"/>
                <a:gd name="T46" fmla="*/ 182 w 809"/>
                <a:gd name="T47" fmla="*/ 297 h 634"/>
                <a:gd name="T48" fmla="*/ 184 w 809"/>
                <a:gd name="T49" fmla="*/ 326 h 634"/>
                <a:gd name="T50" fmla="*/ 56 w 809"/>
                <a:gd name="T51" fmla="*/ 355 h 634"/>
                <a:gd name="T52" fmla="*/ 202 w 809"/>
                <a:gd name="T53" fmla="*/ 382 h 634"/>
                <a:gd name="T54" fmla="*/ 220 w 809"/>
                <a:gd name="T55" fmla="*/ 411 h 634"/>
                <a:gd name="T56" fmla="*/ 245 w 809"/>
                <a:gd name="T57" fmla="*/ 441 h 634"/>
                <a:gd name="T58" fmla="*/ 283 w 809"/>
                <a:gd name="T59" fmla="*/ 470 h 634"/>
                <a:gd name="T60" fmla="*/ 353 w 809"/>
                <a:gd name="T61" fmla="*/ 497 h 634"/>
                <a:gd name="T62" fmla="*/ 382 w 809"/>
                <a:gd name="T63" fmla="*/ 499 h 634"/>
                <a:gd name="T64" fmla="*/ 413 w 809"/>
                <a:gd name="T65" fmla="*/ 497 h 634"/>
                <a:gd name="T66" fmla="*/ 413 w 809"/>
                <a:gd name="T67" fmla="*/ 434 h 634"/>
                <a:gd name="T68" fmla="*/ 346 w 809"/>
                <a:gd name="T69" fmla="*/ 432 h 634"/>
                <a:gd name="T70" fmla="*/ 306 w 809"/>
                <a:gd name="T71" fmla="*/ 416 h 634"/>
                <a:gd name="T72" fmla="*/ 413 w 809"/>
                <a:gd name="T73" fmla="*/ 355 h 634"/>
                <a:gd name="T74" fmla="*/ 254 w 809"/>
                <a:gd name="T75" fmla="*/ 355 h 634"/>
                <a:gd name="T76" fmla="*/ 245 w 809"/>
                <a:gd name="T77" fmla="*/ 317 h 634"/>
                <a:gd name="T78" fmla="*/ 247 w 809"/>
                <a:gd name="T79" fmla="*/ 261 h 634"/>
                <a:gd name="T80" fmla="*/ 249 w 809"/>
                <a:gd name="T81" fmla="*/ 252 h 634"/>
                <a:gd name="T82" fmla="*/ 258 w 809"/>
                <a:gd name="T83" fmla="*/ 232 h 634"/>
                <a:gd name="T84" fmla="*/ 319 w 809"/>
                <a:gd name="T85" fmla="*/ 173 h 634"/>
                <a:gd name="T86" fmla="*/ 339 w 809"/>
                <a:gd name="T87" fmla="*/ 164 h 634"/>
                <a:gd name="T88" fmla="*/ 382 w 809"/>
                <a:gd name="T89" fmla="*/ 157 h 634"/>
                <a:gd name="T90" fmla="*/ 413 w 809"/>
                <a:gd name="T91" fmla="*/ 162 h 634"/>
                <a:gd name="T92" fmla="*/ 452 w 809"/>
                <a:gd name="T93" fmla="*/ 175 h 634"/>
                <a:gd name="T94" fmla="*/ 440 w 809"/>
                <a:gd name="T95" fmla="*/ 427 h 634"/>
                <a:gd name="T96" fmla="*/ 508 w 809"/>
                <a:gd name="T97" fmla="*/ 362 h 634"/>
                <a:gd name="T98" fmla="*/ 515 w 809"/>
                <a:gd name="T99" fmla="*/ 250 h 634"/>
                <a:gd name="T100" fmla="*/ 524 w 809"/>
                <a:gd name="T101" fmla="*/ 299 h 634"/>
                <a:gd name="T102" fmla="*/ 515 w 809"/>
                <a:gd name="T103" fmla="*/ 346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09" h="634">
                  <a:moveTo>
                    <a:pt x="560" y="389"/>
                  </a:moveTo>
                  <a:lnTo>
                    <a:pt x="560" y="389"/>
                  </a:lnTo>
                  <a:lnTo>
                    <a:pt x="569" y="366"/>
                  </a:lnTo>
                  <a:lnTo>
                    <a:pt x="575" y="344"/>
                  </a:lnTo>
                  <a:lnTo>
                    <a:pt x="580" y="319"/>
                  </a:lnTo>
                  <a:lnTo>
                    <a:pt x="582" y="297"/>
                  </a:lnTo>
                  <a:lnTo>
                    <a:pt x="580" y="274"/>
                  </a:lnTo>
                  <a:lnTo>
                    <a:pt x="575" y="250"/>
                  </a:lnTo>
                  <a:lnTo>
                    <a:pt x="569" y="227"/>
                  </a:lnTo>
                  <a:lnTo>
                    <a:pt x="560" y="207"/>
                  </a:lnTo>
                  <a:lnTo>
                    <a:pt x="560" y="207"/>
                  </a:lnTo>
                  <a:lnTo>
                    <a:pt x="551" y="189"/>
                  </a:lnTo>
                  <a:lnTo>
                    <a:pt x="539" y="173"/>
                  </a:lnTo>
                  <a:lnTo>
                    <a:pt x="528" y="160"/>
                  </a:lnTo>
                  <a:lnTo>
                    <a:pt x="515" y="146"/>
                  </a:lnTo>
                  <a:lnTo>
                    <a:pt x="501" y="135"/>
                  </a:lnTo>
                  <a:lnTo>
                    <a:pt x="485" y="124"/>
                  </a:lnTo>
                  <a:lnTo>
                    <a:pt x="470" y="117"/>
                  </a:lnTo>
                  <a:lnTo>
                    <a:pt x="452" y="108"/>
                  </a:lnTo>
                  <a:lnTo>
                    <a:pt x="452" y="0"/>
                  </a:lnTo>
                  <a:lnTo>
                    <a:pt x="0" y="0"/>
                  </a:lnTo>
                  <a:lnTo>
                    <a:pt x="0" y="634"/>
                  </a:lnTo>
                  <a:lnTo>
                    <a:pt x="452" y="634"/>
                  </a:lnTo>
                  <a:lnTo>
                    <a:pt x="452" y="486"/>
                  </a:lnTo>
                  <a:lnTo>
                    <a:pt x="452" y="486"/>
                  </a:lnTo>
                  <a:lnTo>
                    <a:pt x="463" y="481"/>
                  </a:lnTo>
                  <a:lnTo>
                    <a:pt x="474" y="477"/>
                  </a:lnTo>
                  <a:lnTo>
                    <a:pt x="474" y="477"/>
                  </a:lnTo>
                  <a:lnTo>
                    <a:pt x="488" y="468"/>
                  </a:lnTo>
                  <a:lnTo>
                    <a:pt x="501" y="459"/>
                  </a:lnTo>
                  <a:lnTo>
                    <a:pt x="526" y="436"/>
                  </a:lnTo>
                  <a:lnTo>
                    <a:pt x="775" y="607"/>
                  </a:lnTo>
                  <a:lnTo>
                    <a:pt x="809" y="558"/>
                  </a:lnTo>
                  <a:lnTo>
                    <a:pt x="560" y="389"/>
                  </a:lnTo>
                  <a:close/>
                  <a:moveTo>
                    <a:pt x="413" y="596"/>
                  </a:moveTo>
                  <a:lnTo>
                    <a:pt x="38" y="596"/>
                  </a:lnTo>
                  <a:lnTo>
                    <a:pt x="38" y="38"/>
                  </a:lnTo>
                  <a:lnTo>
                    <a:pt x="413" y="38"/>
                  </a:lnTo>
                  <a:lnTo>
                    <a:pt x="413" y="99"/>
                  </a:lnTo>
                  <a:lnTo>
                    <a:pt x="413" y="99"/>
                  </a:lnTo>
                  <a:lnTo>
                    <a:pt x="396" y="97"/>
                  </a:lnTo>
                  <a:lnTo>
                    <a:pt x="396" y="70"/>
                  </a:lnTo>
                  <a:lnTo>
                    <a:pt x="56" y="70"/>
                  </a:lnTo>
                  <a:lnTo>
                    <a:pt x="56" y="99"/>
                  </a:lnTo>
                  <a:lnTo>
                    <a:pt x="346" y="99"/>
                  </a:lnTo>
                  <a:lnTo>
                    <a:pt x="346" y="99"/>
                  </a:lnTo>
                  <a:lnTo>
                    <a:pt x="328" y="101"/>
                  </a:lnTo>
                  <a:lnTo>
                    <a:pt x="312" y="108"/>
                  </a:lnTo>
                  <a:lnTo>
                    <a:pt x="312" y="108"/>
                  </a:lnTo>
                  <a:lnTo>
                    <a:pt x="290" y="117"/>
                  </a:lnTo>
                  <a:lnTo>
                    <a:pt x="290" y="117"/>
                  </a:lnTo>
                  <a:lnTo>
                    <a:pt x="274" y="126"/>
                  </a:lnTo>
                  <a:lnTo>
                    <a:pt x="56" y="126"/>
                  </a:lnTo>
                  <a:lnTo>
                    <a:pt x="56" y="155"/>
                  </a:lnTo>
                  <a:lnTo>
                    <a:pt x="243" y="155"/>
                  </a:lnTo>
                  <a:lnTo>
                    <a:pt x="243" y="155"/>
                  </a:lnTo>
                  <a:lnTo>
                    <a:pt x="234" y="164"/>
                  </a:lnTo>
                  <a:lnTo>
                    <a:pt x="234" y="164"/>
                  </a:lnTo>
                  <a:lnTo>
                    <a:pt x="220" y="184"/>
                  </a:lnTo>
                  <a:lnTo>
                    <a:pt x="56" y="184"/>
                  </a:lnTo>
                  <a:lnTo>
                    <a:pt x="56" y="211"/>
                  </a:lnTo>
                  <a:lnTo>
                    <a:pt x="204" y="211"/>
                  </a:lnTo>
                  <a:lnTo>
                    <a:pt x="204" y="211"/>
                  </a:lnTo>
                  <a:lnTo>
                    <a:pt x="200" y="223"/>
                  </a:lnTo>
                  <a:lnTo>
                    <a:pt x="200" y="223"/>
                  </a:lnTo>
                  <a:lnTo>
                    <a:pt x="196" y="232"/>
                  </a:lnTo>
                  <a:lnTo>
                    <a:pt x="191" y="241"/>
                  </a:lnTo>
                  <a:lnTo>
                    <a:pt x="56" y="241"/>
                  </a:lnTo>
                  <a:lnTo>
                    <a:pt x="56" y="270"/>
                  </a:lnTo>
                  <a:lnTo>
                    <a:pt x="184" y="270"/>
                  </a:lnTo>
                  <a:lnTo>
                    <a:pt x="184" y="270"/>
                  </a:lnTo>
                  <a:lnTo>
                    <a:pt x="182" y="297"/>
                  </a:lnTo>
                  <a:lnTo>
                    <a:pt x="56" y="297"/>
                  </a:lnTo>
                  <a:lnTo>
                    <a:pt x="56" y="326"/>
                  </a:lnTo>
                  <a:lnTo>
                    <a:pt x="184" y="326"/>
                  </a:lnTo>
                  <a:lnTo>
                    <a:pt x="184" y="326"/>
                  </a:lnTo>
                  <a:lnTo>
                    <a:pt x="191" y="355"/>
                  </a:lnTo>
                  <a:lnTo>
                    <a:pt x="56" y="355"/>
                  </a:lnTo>
                  <a:lnTo>
                    <a:pt x="56" y="382"/>
                  </a:lnTo>
                  <a:lnTo>
                    <a:pt x="200" y="382"/>
                  </a:lnTo>
                  <a:lnTo>
                    <a:pt x="202" y="382"/>
                  </a:lnTo>
                  <a:lnTo>
                    <a:pt x="202" y="382"/>
                  </a:lnTo>
                  <a:lnTo>
                    <a:pt x="211" y="400"/>
                  </a:lnTo>
                  <a:lnTo>
                    <a:pt x="220" y="411"/>
                  </a:lnTo>
                  <a:lnTo>
                    <a:pt x="56" y="411"/>
                  </a:lnTo>
                  <a:lnTo>
                    <a:pt x="56" y="441"/>
                  </a:lnTo>
                  <a:lnTo>
                    <a:pt x="245" y="441"/>
                  </a:lnTo>
                  <a:lnTo>
                    <a:pt x="245" y="441"/>
                  </a:lnTo>
                  <a:lnTo>
                    <a:pt x="263" y="454"/>
                  </a:lnTo>
                  <a:lnTo>
                    <a:pt x="283" y="470"/>
                  </a:lnTo>
                  <a:lnTo>
                    <a:pt x="56" y="470"/>
                  </a:lnTo>
                  <a:lnTo>
                    <a:pt x="56" y="497"/>
                  </a:lnTo>
                  <a:lnTo>
                    <a:pt x="353" y="497"/>
                  </a:lnTo>
                  <a:lnTo>
                    <a:pt x="353" y="497"/>
                  </a:lnTo>
                  <a:lnTo>
                    <a:pt x="382" y="499"/>
                  </a:lnTo>
                  <a:lnTo>
                    <a:pt x="382" y="499"/>
                  </a:lnTo>
                  <a:lnTo>
                    <a:pt x="387" y="499"/>
                  </a:lnTo>
                  <a:lnTo>
                    <a:pt x="387" y="499"/>
                  </a:lnTo>
                  <a:lnTo>
                    <a:pt x="413" y="497"/>
                  </a:lnTo>
                  <a:lnTo>
                    <a:pt x="413" y="596"/>
                  </a:lnTo>
                  <a:lnTo>
                    <a:pt x="413" y="596"/>
                  </a:lnTo>
                  <a:close/>
                  <a:moveTo>
                    <a:pt x="413" y="434"/>
                  </a:moveTo>
                  <a:lnTo>
                    <a:pt x="413" y="432"/>
                  </a:lnTo>
                  <a:lnTo>
                    <a:pt x="346" y="432"/>
                  </a:lnTo>
                  <a:lnTo>
                    <a:pt x="346" y="432"/>
                  </a:lnTo>
                  <a:lnTo>
                    <a:pt x="333" y="429"/>
                  </a:lnTo>
                  <a:lnTo>
                    <a:pt x="319" y="423"/>
                  </a:lnTo>
                  <a:lnTo>
                    <a:pt x="306" y="416"/>
                  </a:lnTo>
                  <a:lnTo>
                    <a:pt x="294" y="402"/>
                  </a:lnTo>
                  <a:lnTo>
                    <a:pt x="413" y="402"/>
                  </a:lnTo>
                  <a:lnTo>
                    <a:pt x="413" y="355"/>
                  </a:lnTo>
                  <a:lnTo>
                    <a:pt x="396" y="355"/>
                  </a:lnTo>
                  <a:lnTo>
                    <a:pt x="254" y="355"/>
                  </a:lnTo>
                  <a:lnTo>
                    <a:pt x="254" y="355"/>
                  </a:lnTo>
                  <a:lnTo>
                    <a:pt x="245" y="326"/>
                  </a:lnTo>
                  <a:lnTo>
                    <a:pt x="245" y="326"/>
                  </a:lnTo>
                  <a:lnTo>
                    <a:pt x="245" y="317"/>
                  </a:lnTo>
                  <a:lnTo>
                    <a:pt x="413" y="317"/>
                  </a:lnTo>
                  <a:lnTo>
                    <a:pt x="413" y="261"/>
                  </a:lnTo>
                  <a:lnTo>
                    <a:pt x="247" y="261"/>
                  </a:lnTo>
                  <a:lnTo>
                    <a:pt x="247" y="261"/>
                  </a:lnTo>
                  <a:lnTo>
                    <a:pt x="249" y="252"/>
                  </a:lnTo>
                  <a:lnTo>
                    <a:pt x="249" y="252"/>
                  </a:lnTo>
                  <a:lnTo>
                    <a:pt x="254" y="241"/>
                  </a:lnTo>
                  <a:lnTo>
                    <a:pt x="254" y="241"/>
                  </a:lnTo>
                  <a:lnTo>
                    <a:pt x="258" y="232"/>
                  </a:lnTo>
                  <a:lnTo>
                    <a:pt x="413" y="232"/>
                  </a:lnTo>
                  <a:lnTo>
                    <a:pt x="413" y="173"/>
                  </a:lnTo>
                  <a:lnTo>
                    <a:pt x="319" y="173"/>
                  </a:lnTo>
                  <a:lnTo>
                    <a:pt x="319" y="173"/>
                  </a:lnTo>
                  <a:lnTo>
                    <a:pt x="326" y="171"/>
                  </a:lnTo>
                  <a:lnTo>
                    <a:pt x="339" y="164"/>
                  </a:lnTo>
                  <a:lnTo>
                    <a:pt x="357" y="160"/>
                  </a:lnTo>
                  <a:lnTo>
                    <a:pt x="382" y="157"/>
                  </a:lnTo>
                  <a:lnTo>
                    <a:pt x="382" y="157"/>
                  </a:lnTo>
                  <a:lnTo>
                    <a:pt x="398" y="157"/>
                  </a:lnTo>
                  <a:lnTo>
                    <a:pt x="413" y="162"/>
                  </a:lnTo>
                  <a:lnTo>
                    <a:pt x="413" y="162"/>
                  </a:lnTo>
                  <a:lnTo>
                    <a:pt x="434" y="166"/>
                  </a:lnTo>
                  <a:lnTo>
                    <a:pt x="443" y="171"/>
                  </a:lnTo>
                  <a:lnTo>
                    <a:pt x="452" y="175"/>
                  </a:lnTo>
                  <a:lnTo>
                    <a:pt x="452" y="420"/>
                  </a:lnTo>
                  <a:lnTo>
                    <a:pt x="452" y="420"/>
                  </a:lnTo>
                  <a:lnTo>
                    <a:pt x="440" y="427"/>
                  </a:lnTo>
                  <a:lnTo>
                    <a:pt x="413" y="434"/>
                  </a:lnTo>
                  <a:lnTo>
                    <a:pt x="413" y="434"/>
                  </a:lnTo>
                  <a:close/>
                  <a:moveTo>
                    <a:pt x="508" y="362"/>
                  </a:moveTo>
                  <a:lnTo>
                    <a:pt x="508" y="234"/>
                  </a:lnTo>
                  <a:lnTo>
                    <a:pt x="508" y="234"/>
                  </a:lnTo>
                  <a:lnTo>
                    <a:pt x="515" y="250"/>
                  </a:lnTo>
                  <a:lnTo>
                    <a:pt x="519" y="265"/>
                  </a:lnTo>
                  <a:lnTo>
                    <a:pt x="524" y="283"/>
                  </a:lnTo>
                  <a:lnTo>
                    <a:pt x="524" y="299"/>
                  </a:lnTo>
                  <a:lnTo>
                    <a:pt x="521" y="315"/>
                  </a:lnTo>
                  <a:lnTo>
                    <a:pt x="519" y="330"/>
                  </a:lnTo>
                  <a:lnTo>
                    <a:pt x="515" y="346"/>
                  </a:lnTo>
                  <a:lnTo>
                    <a:pt x="508" y="362"/>
                  </a:lnTo>
                  <a:lnTo>
                    <a:pt x="508" y="3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Rectangle 6"/>
            <p:cNvSpPr>
              <a:spLocks noChangeArrowheads="1"/>
            </p:cNvSpPr>
            <p:nvPr/>
          </p:nvSpPr>
          <p:spPr bwMode="auto">
            <a:xfrm>
              <a:off x="9707225" y="6750094"/>
              <a:ext cx="339705" cy="289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52" name="자유형 3"/>
          <p:cNvSpPr/>
          <p:nvPr/>
        </p:nvSpPr>
        <p:spPr>
          <a:xfrm rot="10800000">
            <a:off x="0" y="0"/>
            <a:ext cx="9144000" cy="202223"/>
          </a:xfrm>
          <a:custGeom>
            <a:avLst/>
            <a:gdLst>
              <a:gd name="connsiteX0" fmla="*/ 9144000 w 9144000"/>
              <a:gd name="connsiteY0" fmla="*/ 0 h 1259931"/>
              <a:gd name="connsiteX1" fmla="*/ 9144000 w 9144000"/>
              <a:gd name="connsiteY1" fmla="*/ 1259931 h 1259931"/>
              <a:gd name="connsiteX2" fmla="*/ 0 w 9144000"/>
              <a:gd name="connsiteY2" fmla="*/ 1259931 h 1259931"/>
              <a:gd name="connsiteX3" fmla="*/ 0 w 9144000"/>
              <a:gd name="connsiteY3" fmla="*/ 564606 h 1259931"/>
              <a:gd name="connsiteX4" fmla="*/ 8933033 w 9144000"/>
              <a:gd name="connsiteY4" fmla="*/ 62664 h 125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259931">
                <a:moveTo>
                  <a:pt x="9144000" y="0"/>
                </a:moveTo>
                <a:lnTo>
                  <a:pt x="9144000" y="1259931"/>
                </a:lnTo>
                <a:lnTo>
                  <a:pt x="0" y="1259931"/>
                </a:lnTo>
                <a:lnTo>
                  <a:pt x="0" y="564606"/>
                </a:lnTo>
                <a:cubicBezTo>
                  <a:pt x="4197231" y="564606"/>
                  <a:pt x="7748766" y="353464"/>
                  <a:pt x="8933033" y="62664"/>
                </a:cubicBezTo>
                <a:close/>
              </a:path>
            </a:pathLst>
          </a:custGeom>
          <a:solidFill>
            <a:srgbClr val="FCB8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TextBox 52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46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2-PC\Desktop\교과부개체분리\1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9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그룹 9"/>
          <p:cNvGrpSpPr/>
          <p:nvPr/>
        </p:nvGrpSpPr>
        <p:grpSpPr>
          <a:xfrm>
            <a:off x="0" y="208300"/>
            <a:ext cx="9144000" cy="6529153"/>
            <a:chOff x="0" y="208300"/>
            <a:chExt cx="9144000" cy="6529153"/>
          </a:xfrm>
        </p:grpSpPr>
        <p:sp>
          <p:nvSpPr>
            <p:cNvPr id="51" name="자유형 50"/>
            <p:cNvSpPr/>
            <p:nvPr/>
          </p:nvSpPr>
          <p:spPr>
            <a:xfrm>
              <a:off x="0" y="5776686"/>
              <a:ext cx="9144000" cy="960767"/>
            </a:xfrm>
            <a:custGeom>
              <a:avLst/>
              <a:gdLst>
                <a:gd name="connsiteX0" fmla="*/ 9144000 w 9144000"/>
                <a:gd name="connsiteY0" fmla="*/ 0 h 1619515"/>
                <a:gd name="connsiteX1" fmla="*/ 9144000 w 9144000"/>
                <a:gd name="connsiteY1" fmla="*/ 1619515 h 1619515"/>
                <a:gd name="connsiteX2" fmla="*/ 0 w 9144000"/>
                <a:gd name="connsiteY2" fmla="*/ 1619515 h 1619515"/>
                <a:gd name="connsiteX3" fmla="*/ 0 w 9144000"/>
                <a:gd name="connsiteY3" fmla="*/ 501915 h 1619515"/>
                <a:gd name="connsiteX4" fmla="*/ 210967 w 9144000"/>
                <a:gd name="connsiteY4" fmla="*/ 446209 h 1619515"/>
                <a:gd name="connsiteX5" fmla="*/ 9144000 w 9144000"/>
                <a:gd name="connsiteY5" fmla="*/ 0 h 1619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0" h="1619515">
                  <a:moveTo>
                    <a:pt x="9144000" y="0"/>
                  </a:moveTo>
                  <a:lnTo>
                    <a:pt x="9144000" y="1619515"/>
                  </a:lnTo>
                  <a:lnTo>
                    <a:pt x="0" y="1619515"/>
                  </a:lnTo>
                  <a:lnTo>
                    <a:pt x="0" y="501915"/>
                  </a:lnTo>
                  <a:lnTo>
                    <a:pt x="210967" y="446209"/>
                  </a:lnTo>
                  <a:cubicBezTo>
                    <a:pt x="1395234" y="187698"/>
                    <a:pt x="4946769" y="0"/>
                    <a:pt x="9144000" y="0"/>
                  </a:cubicBezTo>
                  <a:close/>
                </a:path>
              </a:pathLst>
            </a:custGeom>
            <a:solidFill>
              <a:srgbClr val="B2D234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자유형 48"/>
            <p:cNvSpPr/>
            <p:nvPr/>
          </p:nvSpPr>
          <p:spPr>
            <a:xfrm rot="10800000" flipH="1">
              <a:off x="0" y="208300"/>
              <a:ext cx="9144000" cy="648043"/>
            </a:xfrm>
            <a:custGeom>
              <a:avLst/>
              <a:gdLst>
                <a:gd name="connsiteX0" fmla="*/ 9144000 w 9144000"/>
                <a:gd name="connsiteY0" fmla="*/ 0 h 1259931"/>
                <a:gd name="connsiteX1" fmla="*/ 9144000 w 9144000"/>
                <a:gd name="connsiteY1" fmla="*/ 1259931 h 1259931"/>
                <a:gd name="connsiteX2" fmla="*/ 0 w 9144000"/>
                <a:gd name="connsiteY2" fmla="*/ 1259931 h 1259931"/>
                <a:gd name="connsiteX3" fmla="*/ 0 w 9144000"/>
                <a:gd name="connsiteY3" fmla="*/ 564606 h 1259931"/>
                <a:gd name="connsiteX4" fmla="*/ 8933033 w 9144000"/>
                <a:gd name="connsiteY4" fmla="*/ 62664 h 1259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259931">
                  <a:moveTo>
                    <a:pt x="9144000" y="0"/>
                  </a:moveTo>
                  <a:lnTo>
                    <a:pt x="9144000" y="1259931"/>
                  </a:lnTo>
                  <a:lnTo>
                    <a:pt x="0" y="1259931"/>
                  </a:lnTo>
                  <a:lnTo>
                    <a:pt x="0" y="564606"/>
                  </a:lnTo>
                  <a:cubicBezTo>
                    <a:pt x="4197231" y="564606"/>
                    <a:pt x="7748766" y="353464"/>
                    <a:pt x="8933033" y="62664"/>
                  </a:cubicBezTo>
                  <a:close/>
                </a:path>
              </a:pathLst>
            </a:custGeom>
            <a:solidFill>
              <a:srgbClr val="00B0D8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4" name="제목 36"/>
          <p:cNvSpPr txBox="1">
            <a:spLocks/>
          </p:cNvSpPr>
          <p:nvPr/>
        </p:nvSpPr>
        <p:spPr bwMode="auto">
          <a:xfrm>
            <a:off x="297235" y="1124744"/>
            <a:ext cx="823520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028700" marR="0" lvl="0" indent="-1028700" defTabSz="914400" rtl="0" eaLnBrk="1" fontAlgn="base" latinLnBrk="1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  <a:cs typeface="+mj-cs"/>
              </a:rPr>
              <a:t>     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Y울릉도M" pitchFamily="18" charset="-127"/>
              <a:ea typeface="HY울릉도M" pitchFamily="18" charset="-127"/>
              <a:cs typeface="+mj-cs"/>
            </a:endParaRPr>
          </a:p>
        </p:txBody>
      </p:sp>
      <p:sp>
        <p:nvSpPr>
          <p:cNvPr id="14" name="자유형 16"/>
          <p:cNvSpPr/>
          <p:nvPr/>
        </p:nvSpPr>
        <p:spPr>
          <a:xfrm>
            <a:off x="0" y="5897233"/>
            <a:ext cx="9144000" cy="960767"/>
          </a:xfrm>
          <a:custGeom>
            <a:avLst/>
            <a:gdLst>
              <a:gd name="connsiteX0" fmla="*/ 9144000 w 9144000"/>
              <a:gd name="connsiteY0" fmla="*/ 0 h 1619515"/>
              <a:gd name="connsiteX1" fmla="*/ 9144000 w 9144000"/>
              <a:gd name="connsiteY1" fmla="*/ 1619515 h 1619515"/>
              <a:gd name="connsiteX2" fmla="*/ 0 w 9144000"/>
              <a:gd name="connsiteY2" fmla="*/ 1619515 h 1619515"/>
              <a:gd name="connsiteX3" fmla="*/ 0 w 9144000"/>
              <a:gd name="connsiteY3" fmla="*/ 501915 h 1619515"/>
              <a:gd name="connsiteX4" fmla="*/ 210967 w 9144000"/>
              <a:gd name="connsiteY4" fmla="*/ 446209 h 1619515"/>
              <a:gd name="connsiteX5" fmla="*/ 9144000 w 9144000"/>
              <a:gd name="connsiteY5" fmla="*/ 0 h 161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619515">
                <a:moveTo>
                  <a:pt x="9144000" y="0"/>
                </a:moveTo>
                <a:lnTo>
                  <a:pt x="9144000" y="1619515"/>
                </a:lnTo>
                <a:lnTo>
                  <a:pt x="0" y="1619515"/>
                </a:lnTo>
                <a:lnTo>
                  <a:pt x="0" y="501915"/>
                </a:lnTo>
                <a:lnTo>
                  <a:pt x="210967" y="446209"/>
                </a:lnTo>
                <a:cubicBezTo>
                  <a:pt x="1395234" y="187698"/>
                  <a:pt x="4946769" y="0"/>
                  <a:pt x="9144000" y="0"/>
                </a:cubicBezTo>
                <a:close/>
              </a:path>
            </a:pathLst>
          </a:custGeom>
          <a:solidFill>
            <a:srgbClr val="B2D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자유형 14"/>
          <p:cNvSpPr/>
          <p:nvPr/>
        </p:nvSpPr>
        <p:spPr>
          <a:xfrm rot="10800000" flipH="1">
            <a:off x="0" y="0"/>
            <a:ext cx="9144000" cy="648043"/>
          </a:xfrm>
          <a:custGeom>
            <a:avLst/>
            <a:gdLst>
              <a:gd name="connsiteX0" fmla="*/ 9144000 w 9144000"/>
              <a:gd name="connsiteY0" fmla="*/ 0 h 1259931"/>
              <a:gd name="connsiteX1" fmla="*/ 9144000 w 9144000"/>
              <a:gd name="connsiteY1" fmla="*/ 1259931 h 1259931"/>
              <a:gd name="connsiteX2" fmla="*/ 0 w 9144000"/>
              <a:gd name="connsiteY2" fmla="*/ 1259931 h 1259931"/>
              <a:gd name="connsiteX3" fmla="*/ 0 w 9144000"/>
              <a:gd name="connsiteY3" fmla="*/ 564606 h 1259931"/>
              <a:gd name="connsiteX4" fmla="*/ 8933033 w 9144000"/>
              <a:gd name="connsiteY4" fmla="*/ 62664 h 125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259931">
                <a:moveTo>
                  <a:pt x="9144000" y="0"/>
                </a:moveTo>
                <a:lnTo>
                  <a:pt x="9144000" y="1259931"/>
                </a:lnTo>
                <a:lnTo>
                  <a:pt x="0" y="1259931"/>
                </a:lnTo>
                <a:lnTo>
                  <a:pt x="0" y="564606"/>
                </a:lnTo>
                <a:cubicBezTo>
                  <a:pt x="4197231" y="564606"/>
                  <a:pt x="7748766" y="353464"/>
                  <a:pt x="8933033" y="62664"/>
                </a:cubicBezTo>
                <a:close/>
              </a:path>
            </a:pathLst>
          </a:custGeom>
          <a:solidFill>
            <a:srgbClr val="00B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0" y="-1"/>
            <a:ext cx="9144000" cy="1125539"/>
          </a:xfrm>
          <a:prstGeom prst="rect">
            <a:avLst/>
          </a:prstGeom>
          <a:gradFill flip="none" rotWithShape="1">
            <a:gsLst>
              <a:gs pos="45000">
                <a:srgbClr val="FCB811"/>
              </a:gs>
              <a:gs pos="0">
                <a:srgbClr val="FCB811"/>
              </a:gs>
              <a:gs pos="100000">
                <a:srgbClr val="D39803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68339" y="400051"/>
            <a:ext cx="2246312" cy="654049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r>
              <a:rPr lang="en-US" altLang="ko-KR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5C46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4. </a:t>
            </a:r>
            <a:r>
              <a:rPr lang="ko-KR" altLang="en-US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5C4600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금품등 수수 금지</a:t>
            </a:r>
            <a:endParaRPr lang="ko-KR" altLang="en-US" sz="2800" spc="-2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rgbClr val="5C4600"/>
              </a:solidFill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19220" y="632601"/>
            <a:ext cx="1261572" cy="369194"/>
          </a:xfrm>
          <a:prstGeom prst="rect">
            <a:avLst/>
          </a:prstGeom>
          <a:solidFill>
            <a:srgbClr val="B98503"/>
          </a:solidFill>
        </p:spPr>
        <p:txBody>
          <a:bodyPr wrap="none" rtlCol="0" anchor="ctr">
            <a:noAutofit/>
          </a:bodyPr>
          <a:lstStyle/>
          <a:p>
            <a:r>
              <a:rPr lang="ko-KR" altLang="en-US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신고 및 처리</a:t>
            </a:r>
            <a:endParaRPr lang="ko-KR" altLang="en-US" spc="-10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12" name="아래쪽 화살표 246"/>
          <p:cNvSpPr/>
          <p:nvPr/>
        </p:nvSpPr>
        <p:spPr>
          <a:xfrm rot="16200000">
            <a:off x="775491" y="3298026"/>
            <a:ext cx="4878395" cy="1000128"/>
          </a:xfrm>
          <a:custGeom>
            <a:avLst/>
            <a:gdLst>
              <a:gd name="connsiteX0" fmla="*/ 0 w 4580212"/>
              <a:gd name="connsiteY0" fmla="*/ 964683 h 1929365"/>
              <a:gd name="connsiteX1" fmla="*/ 1145053 w 4580212"/>
              <a:gd name="connsiteY1" fmla="*/ 964683 h 1929365"/>
              <a:gd name="connsiteX2" fmla="*/ 1145053 w 4580212"/>
              <a:gd name="connsiteY2" fmla="*/ 0 h 1929365"/>
              <a:gd name="connsiteX3" fmla="*/ 3435159 w 4580212"/>
              <a:gd name="connsiteY3" fmla="*/ 0 h 1929365"/>
              <a:gd name="connsiteX4" fmla="*/ 3435159 w 4580212"/>
              <a:gd name="connsiteY4" fmla="*/ 964683 h 1929365"/>
              <a:gd name="connsiteX5" fmla="*/ 4580212 w 4580212"/>
              <a:gd name="connsiteY5" fmla="*/ 964683 h 1929365"/>
              <a:gd name="connsiteX6" fmla="*/ 2290106 w 4580212"/>
              <a:gd name="connsiteY6" fmla="*/ 1929365 h 1929365"/>
              <a:gd name="connsiteX7" fmla="*/ 0 w 4580212"/>
              <a:gd name="connsiteY7" fmla="*/ 964683 h 1929365"/>
              <a:gd name="connsiteX0" fmla="*/ 2817347 w 7397559"/>
              <a:gd name="connsiteY0" fmla="*/ 3208011 h 4172693"/>
              <a:gd name="connsiteX1" fmla="*/ 3962400 w 7397559"/>
              <a:gd name="connsiteY1" fmla="*/ 3208011 h 4172693"/>
              <a:gd name="connsiteX2" fmla="*/ 0 w 7397559"/>
              <a:gd name="connsiteY2" fmla="*/ 0 h 4172693"/>
              <a:gd name="connsiteX3" fmla="*/ 6252506 w 7397559"/>
              <a:gd name="connsiteY3" fmla="*/ 2243328 h 4172693"/>
              <a:gd name="connsiteX4" fmla="*/ 6252506 w 7397559"/>
              <a:gd name="connsiteY4" fmla="*/ 3208011 h 4172693"/>
              <a:gd name="connsiteX5" fmla="*/ 7397559 w 7397559"/>
              <a:gd name="connsiteY5" fmla="*/ 3208011 h 4172693"/>
              <a:gd name="connsiteX6" fmla="*/ 5107453 w 7397559"/>
              <a:gd name="connsiteY6" fmla="*/ 4172693 h 4172693"/>
              <a:gd name="connsiteX7" fmla="*/ 2817347 w 7397559"/>
              <a:gd name="connsiteY7" fmla="*/ 3208011 h 4172693"/>
              <a:gd name="connsiteX0" fmla="*/ 2817347 w 10105178"/>
              <a:gd name="connsiteY0" fmla="*/ 3208011 h 4172693"/>
              <a:gd name="connsiteX1" fmla="*/ 3962400 w 10105178"/>
              <a:gd name="connsiteY1" fmla="*/ 3208011 h 4172693"/>
              <a:gd name="connsiteX2" fmla="*/ 0 w 10105178"/>
              <a:gd name="connsiteY2" fmla="*/ 0 h 4172693"/>
              <a:gd name="connsiteX3" fmla="*/ 10105178 w 10105178"/>
              <a:gd name="connsiteY3" fmla="*/ 12192 h 4172693"/>
              <a:gd name="connsiteX4" fmla="*/ 6252506 w 10105178"/>
              <a:gd name="connsiteY4" fmla="*/ 3208011 h 4172693"/>
              <a:gd name="connsiteX5" fmla="*/ 7397559 w 10105178"/>
              <a:gd name="connsiteY5" fmla="*/ 3208011 h 4172693"/>
              <a:gd name="connsiteX6" fmla="*/ 5107453 w 10105178"/>
              <a:gd name="connsiteY6" fmla="*/ 4172693 h 4172693"/>
              <a:gd name="connsiteX7" fmla="*/ 2817347 w 10105178"/>
              <a:gd name="connsiteY7" fmla="*/ 3208011 h 4172693"/>
              <a:gd name="connsiteX0" fmla="*/ 2817347 w 10105178"/>
              <a:gd name="connsiteY0" fmla="*/ 3208011 h 4172693"/>
              <a:gd name="connsiteX1" fmla="*/ 3962400 w 10105178"/>
              <a:gd name="connsiteY1" fmla="*/ 3208011 h 4172693"/>
              <a:gd name="connsiteX2" fmla="*/ 0 w 10105178"/>
              <a:gd name="connsiteY2" fmla="*/ 0 h 4172693"/>
              <a:gd name="connsiteX3" fmla="*/ 10105178 w 10105178"/>
              <a:gd name="connsiteY3" fmla="*/ 12192 h 4172693"/>
              <a:gd name="connsiteX4" fmla="*/ 6252506 w 10105178"/>
              <a:gd name="connsiteY4" fmla="*/ 3208011 h 4172693"/>
              <a:gd name="connsiteX5" fmla="*/ 7397559 w 10105178"/>
              <a:gd name="connsiteY5" fmla="*/ 3208011 h 4172693"/>
              <a:gd name="connsiteX6" fmla="*/ 5107453 w 10105178"/>
              <a:gd name="connsiteY6" fmla="*/ 4172693 h 4172693"/>
              <a:gd name="connsiteX7" fmla="*/ 2817347 w 10105178"/>
              <a:gd name="connsiteY7" fmla="*/ 3208011 h 4172693"/>
              <a:gd name="connsiteX0" fmla="*/ 2817347 w 10105178"/>
              <a:gd name="connsiteY0" fmla="*/ 3208011 h 4172693"/>
              <a:gd name="connsiteX1" fmla="*/ 3608832 w 10105178"/>
              <a:gd name="connsiteY1" fmla="*/ 3183627 h 4172693"/>
              <a:gd name="connsiteX2" fmla="*/ 0 w 10105178"/>
              <a:gd name="connsiteY2" fmla="*/ 0 h 4172693"/>
              <a:gd name="connsiteX3" fmla="*/ 10105178 w 10105178"/>
              <a:gd name="connsiteY3" fmla="*/ 12192 h 4172693"/>
              <a:gd name="connsiteX4" fmla="*/ 6252506 w 10105178"/>
              <a:gd name="connsiteY4" fmla="*/ 3208011 h 4172693"/>
              <a:gd name="connsiteX5" fmla="*/ 7397559 w 10105178"/>
              <a:gd name="connsiteY5" fmla="*/ 3208011 h 4172693"/>
              <a:gd name="connsiteX6" fmla="*/ 5107453 w 10105178"/>
              <a:gd name="connsiteY6" fmla="*/ 4172693 h 4172693"/>
              <a:gd name="connsiteX7" fmla="*/ 2817347 w 10105178"/>
              <a:gd name="connsiteY7" fmla="*/ 3208011 h 4172693"/>
              <a:gd name="connsiteX0" fmla="*/ 2817347 w 10105178"/>
              <a:gd name="connsiteY0" fmla="*/ 3208011 h 4172693"/>
              <a:gd name="connsiteX1" fmla="*/ 3608832 w 10105178"/>
              <a:gd name="connsiteY1" fmla="*/ 3183627 h 4172693"/>
              <a:gd name="connsiteX2" fmla="*/ 0 w 10105178"/>
              <a:gd name="connsiteY2" fmla="*/ 0 h 4172693"/>
              <a:gd name="connsiteX3" fmla="*/ 10105178 w 10105178"/>
              <a:gd name="connsiteY3" fmla="*/ 12192 h 4172693"/>
              <a:gd name="connsiteX4" fmla="*/ 6252506 w 10105178"/>
              <a:gd name="connsiteY4" fmla="*/ 3208011 h 4172693"/>
              <a:gd name="connsiteX5" fmla="*/ 7397559 w 10105178"/>
              <a:gd name="connsiteY5" fmla="*/ 3208011 h 4172693"/>
              <a:gd name="connsiteX6" fmla="*/ 5107453 w 10105178"/>
              <a:gd name="connsiteY6" fmla="*/ 4172693 h 4172693"/>
              <a:gd name="connsiteX7" fmla="*/ 2817347 w 10105178"/>
              <a:gd name="connsiteY7" fmla="*/ 3208011 h 4172693"/>
              <a:gd name="connsiteX0" fmla="*/ 4060931 w 11348762"/>
              <a:gd name="connsiteY0" fmla="*/ 3305547 h 4270229"/>
              <a:gd name="connsiteX1" fmla="*/ 4852416 w 11348762"/>
              <a:gd name="connsiteY1" fmla="*/ 3281163 h 4270229"/>
              <a:gd name="connsiteX2" fmla="*/ 0 w 11348762"/>
              <a:gd name="connsiteY2" fmla="*/ 0 h 4270229"/>
              <a:gd name="connsiteX3" fmla="*/ 11348762 w 11348762"/>
              <a:gd name="connsiteY3" fmla="*/ 109728 h 4270229"/>
              <a:gd name="connsiteX4" fmla="*/ 7496090 w 11348762"/>
              <a:gd name="connsiteY4" fmla="*/ 3305547 h 4270229"/>
              <a:gd name="connsiteX5" fmla="*/ 8641143 w 11348762"/>
              <a:gd name="connsiteY5" fmla="*/ 3305547 h 4270229"/>
              <a:gd name="connsiteX6" fmla="*/ 6351037 w 11348762"/>
              <a:gd name="connsiteY6" fmla="*/ 4270229 h 4270229"/>
              <a:gd name="connsiteX7" fmla="*/ 4060931 w 11348762"/>
              <a:gd name="connsiteY7" fmla="*/ 3305547 h 4270229"/>
              <a:gd name="connsiteX0" fmla="*/ 4060931 w 11348762"/>
              <a:gd name="connsiteY0" fmla="*/ 3305547 h 4270229"/>
              <a:gd name="connsiteX1" fmla="*/ 4852416 w 11348762"/>
              <a:gd name="connsiteY1" fmla="*/ 3281163 h 4270229"/>
              <a:gd name="connsiteX2" fmla="*/ 0 w 11348762"/>
              <a:gd name="connsiteY2" fmla="*/ 0 h 4270229"/>
              <a:gd name="connsiteX3" fmla="*/ 11348762 w 11348762"/>
              <a:gd name="connsiteY3" fmla="*/ 109728 h 4270229"/>
              <a:gd name="connsiteX4" fmla="*/ 7496090 w 11348762"/>
              <a:gd name="connsiteY4" fmla="*/ 3305547 h 4270229"/>
              <a:gd name="connsiteX5" fmla="*/ 8641143 w 11348762"/>
              <a:gd name="connsiteY5" fmla="*/ 3305547 h 4270229"/>
              <a:gd name="connsiteX6" fmla="*/ 6351037 w 11348762"/>
              <a:gd name="connsiteY6" fmla="*/ 4270229 h 4270229"/>
              <a:gd name="connsiteX7" fmla="*/ 4060931 w 11348762"/>
              <a:gd name="connsiteY7" fmla="*/ 3305547 h 4270229"/>
              <a:gd name="connsiteX0" fmla="*/ 4060931 w 11348762"/>
              <a:gd name="connsiteY0" fmla="*/ 3305547 h 4270229"/>
              <a:gd name="connsiteX1" fmla="*/ 4852416 w 11348762"/>
              <a:gd name="connsiteY1" fmla="*/ 3281163 h 4270229"/>
              <a:gd name="connsiteX2" fmla="*/ 0 w 11348762"/>
              <a:gd name="connsiteY2" fmla="*/ 0 h 4270229"/>
              <a:gd name="connsiteX3" fmla="*/ 11348762 w 11348762"/>
              <a:gd name="connsiteY3" fmla="*/ 109728 h 4270229"/>
              <a:gd name="connsiteX4" fmla="*/ 7496090 w 11348762"/>
              <a:gd name="connsiteY4" fmla="*/ 3305547 h 4270229"/>
              <a:gd name="connsiteX5" fmla="*/ 8641143 w 11348762"/>
              <a:gd name="connsiteY5" fmla="*/ 3305547 h 4270229"/>
              <a:gd name="connsiteX6" fmla="*/ 6351037 w 11348762"/>
              <a:gd name="connsiteY6" fmla="*/ 4270229 h 4270229"/>
              <a:gd name="connsiteX7" fmla="*/ 4060931 w 11348762"/>
              <a:gd name="connsiteY7" fmla="*/ 3305547 h 4270229"/>
              <a:gd name="connsiteX0" fmla="*/ 4060931 w 12653306"/>
              <a:gd name="connsiteY0" fmla="*/ 3305547 h 4270229"/>
              <a:gd name="connsiteX1" fmla="*/ 4852416 w 12653306"/>
              <a:gd name="connsiteY1" fmla="*/ 3281163 h 4270229"/>
              <a:gd name="connsiteX2" fmla="*/ 0 w 12653306"/>
              <a:gd name="connsiteY2" fmla="*/ 0 h 4270229"/>
              <a:gd name="connsiteX3" fmla="*/ 12653306 w 12653306"/>
              <a:gd name="connsiteY3" fmla="*/ 109728 h 4270229"/>
              <a:gd name="connsiteX4" fmla="*/ 7496090 w 12653306"/>
              <a:gd name="connsiteY4" fmla="*/ 3305547 h 4270229"/>
              <a:gd name="connsiteX5" fmla="*/ 8641143 w 12653306"/>
              <a:gd name="connsiteY5" fmla="*/ 3305547 h 4270229"/>
              <a:gd name="connsiteX6" fmla="*/ 6351037 w 12653306"/>
              <a:gd name="connsiteY6" fmla="*/ 4270229 h 4270229"/>
              <a:gd name="connsiteX7" fmla="*/ 4060931 w 12653306"/>
              <a:gd name="connsiteY7" fmla="*/ 3305547 h 4270229"/>
              <a:gd name="connsiteX0" fmla="*/ 4060931 w 12653306"/>
              <a:gd name="connsiteY0" fmla="*/ 3305547 h 4270229"/>
              <a:gd name="connsiteX1" fmla="*/ 4852416 w 12653306"/>
              <a:gd name="connsiteY1" fmla="*/ 3281163 h 4270229"/>
              <a:gd name="connsiteX2" fmla="*/ 0 w 12653306"/>
              <a:gd name="connsiteY2" fmla="*/ 0 h 4270229"/>
              <a:gd name="connsiteX3" fmla="*/ 12653306 w 12653306"/>
              <a:gd name="connsiteY3" fmla="*/ 109728 h 4270229"/>
              <a:gd name="connsiteX4" fmla="*/ 7496090 w 12653306"/>
              <a:gd name="connsiteY4" fmla="*/ 3305547 h 4270229"/>
              <a:gd name="connsiteX5" fmla="*/ 8641143 w 12653306"/>
              <a:gd name="connsiteY5" fmla="*/ 3305547 h 4270229"/>
              <a:gd name="connsiteX6" fmla="*/ 6351037 w 12653306"/>
              <a:gd name="connsiteY6" fmla="*/ 4270229 h 4270229"/>
              <a:gd name="connsiteX7" fmla="*/ 4060931 w 12653306"/>
              <a:gd name="connsiteY7" fmla="*/ 3305547 h 4270229"/>
              <a:gd name="connsiteX0" fmla="*/ 4060931 w 12653306"/>
              <a:gd name="connsiteY0" fmla="*/ 3305547 h 4270229"/>
              <a:gd name="connsiteX1" fmla="*/ 4852416 w 12653306"/>
              <a:gd name="connsiteY1" fmla="*/ 3281163 h 4270229"/>
              <a:gd name="connsiteX2" fmla="*/ 0 w 12653306"/>
              <a:gd name="connsiteY2" fmla="*/ 0 h 4270229"/>
              <a:gd name="connsiteX3" fmla="*/ 12653306 w 12653306"/>
              <a:gd name="connsiteY3" fmla="*/ 109728 h 4270229"/>
              <a:gd name="connsiteX4" fmla="*/ 7764314 w 12653306"/>
              <a:gd name="connsiteY4" fmla="*/ 3293355 h 4270229"/>
              <a:gd name="connsiteX5" fmla="*/ 8641143 w 12653306"/>
              <a:gd name="connsiteY5" fmla="*/ 3305547 h 4270229"/>
              <a:gd name="connsiteX6" fmla="*/ 6351037 w 12653306"/>
              <a:gd name="connsiteY6" fmla="*/ 4270229 h 4270229"/>
              <a:gd name="connsiteX7" fmla="*/ 4060931 w 12653306"/>
              <a:gd name="connsiteY7" fmla="*/ 3305547 h 4270229"/>
              <a:gd name="connsiteX0" fmla="*/ 4060931 w 12653306"/>
              <a:gd name="connsiteY0" fmla="*/ 3305547 h 4270229"/>
              <a:gd name="connsiteX1" fmla="*/ 4852416 w 12653306"/>
              <a:gd name="connsiteY1" fmla="*/ 3281163 h 4270229"/>
              <a:gd name="connsiteX2" fmla="*/ 0 w 12653306"/>
              <a:gd name="connsiteY2" fmla="*/ 0 h 4270229"/>
              <a:gd name="connsiteX3" fmla="*/ 12653306 w 12653306"/>
              <a:gd name="connsiteY3" fmla="*/ 109728 h 4270229"/>
              <a:gd name="connsiteX4" fmla="*/ 7764314 w 12653306"/>
              <a:gd name="connsiteY4" fmla="*/ 3293355 h 4270229"/>
              <a:gd name="connsiteX5" fmla="*/ 8641143 w 12653306"/>
              <a:gd name="connsiteY5" fmla="*/ 3305547 h 4270229"/>
              <a:gd name="connsiteX6" fmla="*/ 6351037 w 12653306"/>
              <a:gd name="connsiteY6" fmla="*/ 4270229 h 4270229"/>
              <a:gd name="connsiteX7" fmla="*/ 4060931 w 12653306"/>
              <a:gd name="connsiteY7" fmla="*/ 3305547 h 4270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53306" h="4270229">
                <a:moveTo>
                  <a:pt x="4060931" y="3305547"/>
                </a:moveTo>
                <a:lnTo>
                  <a:pt x="4852416" y="3281163"/>
                </a:lnTo>
                <a:cubicBezTo>
                  <a:pt x="3580384" y="1626610"/>
                  <a:pt x="2125472" y="654809"/>
                  <a:pt x="0" y="0"/>
                </a:cubicBezTo>
                <a:lnTo>
                  <a:pt x="12653306" y="109728"/>
                </a:lnTo>
                <a:cubicBezTo>
                  <a:pt x="10958618" y="638553"/>
                  <a:pt x="8922554" y="1801362"/>
                  <a:pt x="7764314" y="3293355"/>
                </a:cubicBezTo>
                <a:lnTo>
                  <a:pt x="8641143" y="3305547"/>
                </a:lnTo>
                <a:lnTo>
                  <a:pt x="6351037" y="4270229"/>
                </a:lnTo>
                <a:lnTo>
                  <a:pt x="4060931" y="3305547"/>
                </a:lnTo>
                <a:close/>
              </a:path>
            </a:pathLst>
          </a:custGeom>
          <a:gradFill>
            <a:gsLst>
              <a:gs pos="100000">
                <a:schemeClr val="bg1">
                  <a:lumMod val="75000"/>
                </a:schemeClr>
              </a:gs>
              <a:gs pos="0">
                <a:schemeClr val="bg1">
                  <a:lumMod val="95000"/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99918" y="1376363"/>
            <a:ext cx="1632341" cy="401637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608782" y="3055963"/>
            <a:ext cx="2232167" cy="1066457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ko-KR" altLang="en-US" sz="12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수수 금지 </a:t>
            </a:r>
            <a:r>
              <a:rPr lang="ko-KR" altLang="en-US" sz="1200" spc="-70" dirty="0" err="1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금품등을</a:t>
            </a:r>
            <a:r>
              <a:rPr lang="ko-KR" altLang="en-US" sz="12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받거나</a:t>
            </a:r>
            <a:r>
              <a:rPr lang="en-US" altLang="ko-KR" sz="12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2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2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제공의 약속</a:t>
            </a:r>
            <a:r>
              <a:rPr lang="en-US" altLang="ko-KR" sz="12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·</a:t>
            </a:r>
            <a:r>
              <a:rPr lang="ko-KR" altLang="en-US" sz="12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의사표시를 받은 경우</a:t>
            </a:r>
            <a:endParaRPr lang="en-US" altLang="ko-KR" sz="1200" spc="-70" dirty="0" smtClean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  <a:p>
            <a:pPr algn="ctr"/>
            <a:r>
              <a:rPr lang="en-US" altLang="ko-KR" sz="10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(</a:t>
            </a:r>
            <a:r>
              <a:rPr lang="ko-KR" altLang="en-US" sz="10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배우자의 금품등 수수 사실을 안 경우</a:t>
            </a:r>
            <a:r>
              <a:rPr lang="en-US" altLang="ko-KR" sz="10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)</a:t>
            </a:r>
            <a:r>
              <a:rPr lang="en-US" altLang="ko-KR" sz="12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2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4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소속기관장에게</a:t>
            </a:r>
            <a:r>
              <a:rPr lang="en-US" altLang="ko-KR" sz="1400" spc="-7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14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서면 신고</a:t>
            </a:r>
            <a:endParaRPr lang="en-US" altLang="ko-KR" sz="1400" spc="-70" dirty="0" smtClean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9926"/>
          <a:stretch/>
        </p:blipFill>
        <p:spPr bwMode="auto">
          <a:xfrm>
            <a:off x="411163" y="2907420"/>
            <a:ext cx="2737005" cy="111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Freeform 5"/>
          <p:cNvSpPr>
            <a:spLocks/>
          </p:cNvSpPr>
          <p:nvPr/>
        </p:nvSpPr>
        <p:spPr bwMode="auto">
          <a:xfrm>
            <a:off x="1216824" y="1909834"/>
            <a:ext cx="997681" cy="997681"/>
          </a:xfrm>
          <a:custGeom>
            <a:avLst/>
            <a:gdLst>
              <a:gd name="T0" fmla="*/ 522 w 716"/>
              <a:gd name="T1" fmla="*/ 458 h 716"/>
              <a:gd name="T2" fmla="*/ 400 w 716"/>
              <a:gd name="T3" fmla="*/ 688 h 716"/>
              <a:gd name="T4" fmla="*/ 390 w 716"/>
              <a:gd name="T5" fmla="*/ 444 h 716"/>
              <a:gd name="T6" fmla="*/ 384 w 716"/>
              <a:gd name="T7" fmla="*/ 432 h 716"/>
              <a:gd name="T8" fmla="*/ 412 w 716"/>
              <a:gd name="T9" fmla="*/ 424 h 716"/>
              <a:gd name="T10" fmla="*/ 440 w 716"/>
              <a:gd name="T11" fmla="*/ 366 h 716"/>
              <a:gd name="T12" fmla="*/ 456 w 716"/>
              <a:gd name="T13" fmla="*/ 340 h 716"/>
              <a:gd name="T14" fmla="*/ 472 w 716"/>
              <a:gd name="T15" fmla="*/ 298 h 716"/>
              <a:gd name="T16" fmla="*/ 476 w 716"/>
              <a:gd name="T17" fmla="*/ 284 h 716"/>
              <a:gd name="T18" fmla="*/ 486 w 716"/>
              <a:gd name="T19" fmla="*/ 280 h 716"/>
              <a:gd name="T20" fmla="*/ 496 w 716"/>
              <a:gd name="T21" fmla="*/ 260 h 716"/>
              <a:gd name="T22" fmla="*/ 500 w 716"/>
              <a:gd name="T23" fmla="*/ 206 h 716"/>
              <a:gd name="T24" fmla="*/ 494 w 716"/>
              <a:gd name="T25" fmla="*/ 196 h 716"/>
              <a:gd name="T26" fmla="*/ 492 w 716"/>
              <a:gd name="T27" fmla="*/ 186 h 716"/>
              <a:gd name="T28" fmla="*/ 494 w 716"/>
              <a:gd name="T29" fmla="*/ 142 h 716"/>
              <a:gd name="T30" fmla="*/ 486 w 716"/>
              <a:gd name="T31" fmla="*/ 110 h 716"/>
              <a:gd name="T32" fmla="*/ 486 w 716"/>
              <a:gd name="T33" fmla="*/ 94 h 716"/>
              <a:gd name="T34" fmla="*/ 476 w 716"/>
              <a:gd name="T35" fmla="*/ 62 h 716"/>
              <a:gd name="T36" fmla="*/ 434 w 716"/>
              <a:gd name="T37" fmla="*/ 22 h 716"/>
              <a:gd name="T38" fmla="*/ 414 w 716"/>
              <a:gd name="T39" fmla="*/ 10 h 716"/>
              <a:gd name="T40" fmla="*/ 356 w 716"/>
              <a:gd name="T41" fmla="*/ 0 h 716"/>
              <a:gd name="T42" fmla="*/ 296 w 716"/>
              <a:gd name="T43" fmla="*/ 12 h 716"/>
              <a:gd name="T44" fmla="*/ 280 w 716"/>
              <a:gd name="T45" fmla="*/ 18 h 716"/>
              <a:gd name="T46" fmla="*/ 256 w 716"/>
              <a:gd name="T47" fmla="*/ 20 h 716"/>
              <a:gd name="T48" fmla="*/ 244 w 716"/>
              <a:gd name="T49" fmla="*/ 38 h 716"/>
              <a:gd name="T50" fmla="*/ 246 w 716"/>
              <a:gd name="T51" fmla="*/ 64 h 716"/>
              <a:gd name="T52" fmla="*/ 238 w 716"/>
              <a:gd name="T53" fmla="*/ 74 h 716"/>
              <a:gd name="T54" fmla="*/ 226 w 716"/>
              <a:gd name="T55" fmla="*/ 118 h 716"/>
              <a:gd name="T56" fmla="*/ 222 w 716"/>
              <a:gd name="T57" fmla="*/ 154 h 716"/>
              <a:gd name="T58" fmla="*/ 226 w 716"/>
              <a:gd name="T59" fmla="*/ 192 h 716"/>
              <a:gd name="T60" fmla="*/ 216 w 716"/>
              <a:gd name="T61" fmla="*/ 206 h 716"/>
              <a:gd name="T62" fmla="*/ 218 w 716"/>
              <a:gd name="T63" fmla="*/ 248 h 716"/>
              <a:gd name="T64" fmla="*/ 228 w 716"/>
              <a:gd name="T65" fmla="*/ 280 h 716"/>
              <a:gd name="T66" fmla="*/ 236 w 716"/>
              <a:gd name="T67" fmla="*/ 284 h 716"/>
              <a:gd name="T68" fmla="*/ 242 w 716"/>
              <a:gd name="T69" fmla="*/ 282 h 716"/>
              <a:gd name="T70" fmla="*/ 254 w 716"/>
              <a:gd name="T71" fmla="*/ 328 h 716"/>
              <a:gd name="T72" fmla="*/ 276 w 716"/>
              <a:gd name="T73" fmla="*/ 366 h 716"/>
              <a:gd name="T74" fmla="*/ 298 w 716"/>
              <a:gd name="T75" fmla="*/ 420 h 716"/>
              <a:gd name="T76" fmla="*/ 334 w 716"/>
              <a:gd name="T77" fmla="*/ 432 h 716"/>
              <a:gd name="T78" fmla="*/ 326 w 716"/>
              <a:gd name="T79" fmla="*/ 444 h 716"/>
              <a:gd name="T80" fmla="*/ 270 w 716"/>
              <a:gd name="T81" fmla="*/ 412 h 716"/>
              <a:gd name="T82" fmla="*/ 192 w 716"/>
              <a:gd name="T83" fmla="*/ 458 h 716"/>
              <a:gd name="T84" fmla="*/ 112 w 716"/>
              <a:gd name="T85" fmla="*/ 500 h 716"/>
              <a:gd name="T86" fmla="*/ 58 w 716"/>
              <a:gd name="T87" fmla="*/ 546 h 716"/>
              <a:gd name="T88" fmla="*/ 24 w 716"/>
              <a:gd name="T89" fmla="*/ 604 h 716"/>
              <a:gd name="T90" fmla="*/ 2 w 716"/>
              <a:gd name="T91" fmla="*/ 688 h 716"/>
              <a:gd name="T92" fmla="*/ 716 w 716"/>
              <a:gd name="T93" fmla="*/ 716 h 716"/>
              <a:gd name="T94" fmla="*/ 698 w 716"/>
              <a:gd name="T95" fmla="*/ 622 h 716"/>
              <a:gd name="T96" fmla="*/ 672 w 716"/>
              <a:gd name="T97" fmla="*/ 566 h 716"/>
              <a:gd name="T98" fmla="*/ 624 w 716"/>
              <a:gd name="T99" fmla="*/ 514 h 716"/>
              <a:gd name="T100" fmla="*/ 582 w 716"/>
              <a:gd name="T101" fmla="*/ 488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716" h="716">
                <a:moveTo>
                  <a:pt x="582" y="488"/>
                </a:moveTo>
                <a:lnTo>
                  <a:pt x="582" y="488"/>
                </a:lnTo>
                <a:lnTo>
                  <a:pt x="522" y="458"/>
                </a:lnTo>
                <a:lnTo>
                  <a:pt x="478" y="432"/>
                </a:lnTo>
                <a:lnTo>
                  <a:pt x="444" y="412"/>
                </a:lnTo>
                <a:lnTo>
                  <a:pt x="400" y="688"/>
                </a:lnTo>
                <a:lnTo>
                  <a:pt x="372" y="484"/>
                </a:lnTo>
                <a:lnTo>
                  <a:pt x="390" y="444"/>
                </a:lnTo>
                <a:lnTo>
                  <a:pt x="390" y="444"/>
                </a:lnTo>
                <a:lnTo>
                  <a:pt x="390" y="440"/>
                </a:lnTo>
                <a:lnTo>
                  <a:pt x="390" y="438"/>
                </a:lnTo>
                <a:lnTo>
                  <a:pt x="384" y="432"/>
                </a:lnTo>
                <a:lnTo>
                  <a:pt x="384" y="432"/>
                </a:lnTo>
                <a:lnTo>
                  <a:pt x="398" y="430"/>
                </a:lnTo>
                <a:lnTo>
                  <a:pt x="412" y="424"/>
                </a:lnTo>
                <a:lnTo>
                  <a:pt x="426" y="416"/>
                </a:lnTo>
                <a:lnTo>
                  <a:pt x="440" y="408"/>
                </a:lnTo>
                <a:lnTo>
                  <a:pt x="440" y="366"/>
                </a:lnTo>
                <a:lnTo>
                  <a:pt x="440" y="366"/>
                </a:lnTo>
                <a:lnTo>
                  <a:pt x="446" y="360"/>
                </a:lnTo>
                <a:lnTo>
                  <a:pt x="456" y="340"/>
                </a:lnTo>
                <a:lnTo>
                  <a:pt x="462" y="328"/>
                </a:lnTo>
                <a:lnTo>
                  <a:pt x="468" y="314"/>
                </a:lnTo>
                <a:lnTo>
                  <a:pt x="472" y="298"/>
                </a:lnTo>
                <a:lnTo>
                  <a:pt x="474" y="282"/>
                </a:lnTo>
                <a:lnTo>
                  <a:pt x="474" y="282"/>
                </a:lnTo>
                <a:lnTo>
                  <a:pt x="476" y="284"/>
                </a:lnTo>
                <a:lnTo>
                  <a:pt x="480" y="284"/>
                </a:lnTo>
                <a:lnTo>
                  <a:pt x="486" y="280"/>
                </a:lnTo>
                <a:lnTo>
                  <a:pt x="486" y="280"/>
                </a:lnTo>
                <a:lnTo>
                  <a:pt x="488" y="280"/>
                </a:lnTo>
                <a:lnTo>
                  <a:pt x="492" y="270"/>
                </a:lnTo>
                <a:lnTo>
                  <a:pt x="496" y="260"/>
                </a:lnTo>
                <a:lnTo>
                  <a:pt x="498" y="248"/>
                </a:lnTo>
                <a:lnTo>
                  <a:pt x="498" y="228"/>
                </a:lnTo>
                <a:lnTo>
                  <a:pt x="500" y="206"/>
                </a:lnTo>
                <a:lnTo>
                  <a:pt x="500" y="206"/>
                </a:lnTo>
                <a:lnTo>
                  <a:pt x="496" y="200"/>
                </a:lnTo>
                <a:lnTo>
                  <a:pt x="494" y="196"/>
                </a:lnTo>
                <a:lnTo>
                  <a:pt x="490" y="192"/>
                </a:lnTo>
                <a:lnTo>
                  <a:pt x="490" y="192"/>
                </a:lnTo>
                <a:lnTo>
                  <a:pt x="492" y="186"/>
                </a:lnTo>
                <a:lnTo>
                  <a:pt x="494" y="170"/>
                </a:lnTo>
                <a:lnTo>
                  <a:pt x="494" y="156"/>
                </a:lnTo>
                <a:lnTo>
                  <a:pt x="494" y="142"/>
                </a:lnTo>
                <a:lnTo>
                  <a:pt x="492" y="128"/>
                </a:lnTo>
                <a:lnTo>
                  <a:pt x="486" y="110"/>
                </a:lnTo>
                <a:lnTo>
                  <a:pt x="486" y="110"/>
                </a:lnTo>
                <a:lnTo>
                  <a:pt x="486" y="102"/>
                </a:lnTo>
                <a:lnTo>
                  <a:pt x="486" y="102"/>
                </a:lnTo>
                <a:lnTo>
                  <a:pt x="486" y="94"/>
                </a:lnTo>
                <a:lnTo>
                  <a:pt x="486" y="86"/>
                </a:lnTo>
                <a:lnTo>
                  <a:pt x="482" y="74"/>
                </a:lnTo>
                <a:lnTo>
                  <a:pt x="476" y="62"/>
                </a:lnTo>
                <a:lnTo>
                  <a:pt x="466" y="50"/>
                </a:lnTo>
                <a:lnTo>
                  <a:pt x="454" y="36"/>
                </a:lnTo>
                <a:lnTo>
                  <a:pt x="434" y="22"/>
                </a:lnTo>
                <a:lnTo>
                  <a:pt x="434" y="22"/>
                </a:lnTo>
                <a:lnTo>
                  <a:pt x="426" y="16"/>
                </a:lnTo>
                <a:lnTo>
                  <a:pt x="414" y="10"/>
                </a:lnTo>
                <a:lnTo>
                  <a:pt x="400" y="6"/>
                </a:lnTo>
                <a:lnTo>
                  <a:pt x="380" y="0"/>
                </a:lnTo>
                <a:lnTo>
                  <a:pt x="356" y="0"/>
                </a:lnTo>
                <a:lnTo>
                  <a:pt x="328" y="2"/>
                </a:lnTo>
                <a:lnTo>
                  <a:pt x="314" y="6"/>
                </a:lnTo>
                <a:lnTo>
                  <a:pt x="296" y="12"/>
                </a:lnTo>
                <a:lnTo>
                  <a:pt x="296" y="12"/>
                </a:lnTo>
                <a:lnTo>
                  <a:pt x="292" y="14"/>
                </a:lnTo>
                <a:lnTo>
                  <a:pt x="280" y="18"/>
                </a:lnTo>
                <a:lnTo>
                  <a:pt x="272" y="20"/>
                </a:lnTo>
                <a:lnTo>
                  <a:pt x="264" y="20"/>
                </a:lnTo>
                <a:lnTo>
                  <a:pt x="256" y="20"/>
                </a:lnTo>
                <a:lnTo>
                  <a:pt x="250" y="16"/>
                </a:lnTo>
                <a:lnTo>
                  <a:pt x="250" y="16"/>
                </a:lnTo>
                <a:lnTo>
                  <a:pt x="244" y="38"/>
                </a:lnTo>
                <a:lnTo>
                  <a:pt x="242" y="54"/>
                </a:lnTo>
                <a:lnTo>
                  <a:pt x="244" y="60"/>
                </a:lnTo>
                <a:lnTo>
                  <a:pt x="246" y="64"/>
                </a:lnTo>
                <a:lnTo>
                  <a:pt x="246" y="64"/>
                </a:lnTo>
                <a:lnTo>
                  <a:pt x="244" y="66"/>
                </a:lnTo>
                <a:lnTo>
                  <a:pt x="238" y="74"/>
                </a:lnTo>
                <a:lnTo>
                  <a:pt x="232" y="90"/>
                </a:lnTo>
                <a:lnTo>
                  <a:pt x="226" y="118"/>
                </a:lnTo>
                <a:lnTo>
                  <a:pt x="226" y="118"/>
                </a:lnTo>
                <a:lnTo>
                  <a:pt x="226" y="128"/>
                </a:lnTo>
                <a:lnTo>
                  <a:pt x="226" y="128"/>
                </a:lnTo>
                <a:lnTo>
                  <a:pt x="222" y="154"/>
                </a:lnTo>
                <a:lnTo>
                  <a:pt x="224" y="174"/>
                </a:lnTo>
                <a:lnTo>
                  <a:pt x="226" y="192"/>
                </a:lnTo>
                <a:lnTo>
                  <a:pt x="226" y="192"/>
                </a:lnTo>
                <a:lnTo>
                  <a:pt x="222" y="196"/>
                </a:lnTo>
                <a:lnTo>
                  <a:pt x="220" y="200"/>
                </a:lnTo>
                <a:lnTo>
                  <a:pt x="216" y="206"/>
                </a:lnTo>
                <a:lnTo>
                  <a:pt x="216" y="206"/>
                </a:lnTo>
                <a:lnTo>
                  <a:pt x="218" y="228"/>
                </a:lnTo>
                <a:lnTo>
                  <a:pt x="218" y="248"/>
                </a:lnTo>
                <a:lnTo>
                  <a:pt x="220" y="260"/>
                </a:lnTo>
                <a:lnTo>
                  <a:pt x="224" y="270"/>
                </a:lnTo>
                <a:lnTo>
                  <a:pt x="228" y="280"/>
                </a:lnTo>
                <a:lnTo>
                  <a:pt x="230" y="280"/>
                </a:lnTo>
                <a:lnTo>
                  <a:pt x="230" y="280"/>
                </a:lnTo>
                <a:lnTo>
                  <a:pt x="236" y="284"/>
                </a:lnTo>
                <a:lnTo>
                  <a:pt x="240" y="284"/>
                </a:lnTo>
                <a:lnTo>
                  <a:pt x="242" y="282"/>
                </a:lnTo>
                <a:lnTo>
                  <a:pt x="242" y="282"/>
                </a:lnTo>
                <a:lnTo>
                  <a:pt x="244" y="298"/>
                </a:lnTo>
                <a:lnTo>
                  <a:pt x="248" y="314"/>
                </a:lnTo>
                <a:lnTo>
                  <a:pt x="254" y="328"/>
                </a:lnTo>
                <a:lnTo>
                  <a:pt x="260" y="340"/>
                </a:lnTo>
                <a:lnTo>
                  <a:pt x="270" y="360"/>
                </a:lnTo>
                <a:lnTo>
                  <a:pt x="276" y="366"/>
                </a:lnTo>
                <a:lnTo>
                  <a:pt x="276" y="408"/>
                </a:lnTo>
                <a:lnTo>
                  <a:pt x="276" y="408"/>
                </a:lnTo>
                <a:lnTo>
                  <a:pt x="298" y="420"/>
                </a:lnTo>
                <a:lnTo>
                  <a:pt x="314" y="426"/>
                </a:lnTo>
                <a:lnTo>
                  <a:pt x="334" y="432"/>
                </a:lnTo>
                <a:lnTo>
                  <a:pt x="334" y="432"/>
                </a:lnTo>
                <a:lnTo>
                  <a:pt x="328" y="436"/>
                </a:lnTo>
                <a:lnTo>
                  <a:pt x="326" y="440"/>
                </a:lnTo>
                <a:lnTo>
                  <a:pt x="326" y="444"/>
                </a:lnTo>
                <a:lnTo>
                  <a:pt x="344" y="484"/>
                </a:lnTo>
                <a:lnTo>
                  <a:pt x="314" y="692"/>
                </a:lnTo>
                <a:lnTo>
                  <a:pt x="270" y="412"/>
                </a:lnTo>
                <a:lnTo>
                  <a:pt x="270" y="412"/>
                </a:lnTo>
                <a:lnTo>
                  <a:pt x="236" y="434"/>
                </a:lnTo>
                <a:lnTo>
                  <a:pt x="192" y="458"/>
                </a:lnTo>
                <a:lnTo>
                  <a:pt x="134" y="488"/>
                </a:lnTo>
                <a:lnTo>
                  <a:pt x="134" y="488"/>
                </a:lnTo>
                <a:lnTo>
                  <a:pt x="112" y="500"/>
                </a:lnTo>
                <a:lnTo>
                  <a:pt x="92" y="514"/>
                </a:lnTo>
                <a:lnTo>
                  <a:pt x="74" y="530"/>
                </a:lnTo>
                <a:lnTo>
                  <a:pt x="58" y="546"/>
                </a:lnTo>
                <a:lnTo>
                  <a:pt x="44" y="566"/>
                </a:lnTo>
                <a:lnTo>
                  <a:pt x="34" y="584"/>
                </a:lnTo>
                <a:lnTo>
                  <a:pt x="24" y="604"/>
                </a:lnTo>
                <a:lnTo>
                  <a:pt x="18" y="622"/>
                </a:lnTo>
                <a:lnTo>
                  <a:pt x="8" y="658"/>
                </a:lnTo>
                <a:lnTo>
                  <a:pt x="2" y="688"/>
                </a:lnTo>
                <a:lnTo>
                  <a:pt x="0" y="716"/>
                </a:lnTo>
                <a:lnTo>
                  <a:pt x="716" y="716"/>
                </a:lnTo>
                <a:lnTo>
                  <a:pt x="716" y="716"/>
                </a:lnTo>
                <a:lnTo>
                  <a:pt x="714" y="688"/>
                </a:lnTo>
                <a:lnTo>
                  <a:pt x="708" y="658"/>
                </a:lnTo>
                <a:lnTo>
                  <a:pt x="698" y="622"/>
                </a:lnTo>
                <a:lnTo>
                  <a:pt x="692" y="604"/>
                </a:lnTo>
                <a:lnTo>
                  <a:pt x="682" y="584"/>
                </a:lnTo>
                <a:lnTo>
                  <a:pt x="672" y="566"/>
                </a:lnTo>
                <a:lnTo>
                  <a:pt x="658" y="546"/>
                </a:lnTo>
                <a:lnTo>
                  <a:pt x="642" y="530"/>
                </a:lnTo>
                <a:lnTo>
                  <a:pt x="624" y="514"/>
                </a:lnTo>
                <a:lnTo>
                  <a:pt x="604" y="500"/>
                </a:lnTo>
                <a:lnTo>
                  <a:pt x="582" y="488"/>
                </a:lnTo>
                <a:lnTo>
                  <a:pt x="582" y="488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1"/>
            <a:tileRect/>
          </a:gra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293238" y="1421318"/>
            <a:ext cx="823941" cy="311726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lstStyle/>
          <a:p>
            <a:pPr algn="ctr"/>
            <a:r>
              <a:rPr lang="ko-KR" altLang="en-US" sz="1600" spc="-5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공직자등</a:t>
            </a:r>
            <a:endParaRPr lang="ko-KR" altLang="en-US" sz="1600" spc="-5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8782" y="4376533"/>
            <a:ext cx="2232167" cy="782361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ko-KR" altLang="en-US" sz="12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수수 금지 금품등을 제공자에게</a:t>
            </a:r>
            <a:r>
              <a:rPr lang="en-US" altLang="ko-KR" sz="12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2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4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반환 혹은 거부 의사 표시</a:t>
            </a:r>
            <a:endParaRPr lang="en-US" altLang="ko-KR" sz="1400" spc="-7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8782" y="5413008"/>
            <a:ext cx="2232167" cy="823617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ko-KR" altLang="en-US" sz="12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받은 금품등</a:t>
            </a:r>
            <a:r>
              <a:rPr lang="en-US" altLang="ko-KR" sz="1200" spc="-7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200" spc="-7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2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멸실</a:t>
            </a:r>
            <a:r>
              <a:rPr lang="en-US" altLang="ko-KR" sz="1200" spc="-7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·</a:t>
            </a:r>
            <a:r>
              <a:rPr lang="ko-KR" altLang="en-US" sz="1200" spc="-7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부패</a:t>
            </a:r>
            <a:r>
              <a:rPr lang="en-US" altLang="ko-KR" sz="1200" spc="-7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·</a:t>
            </a:r>
            <a:r>
              <a:rPr lang="ko-KR" altLang="en-US" sz="1200" spc="-7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변질 </a:t>
            </a:r>
            <a:r>
              <a:rPr lang="ko-KR" altLang="en-US" sz="1200" spc="-70" dirty="0" err="1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우려등의</a:t>
            </a:r>
            <a:r>
              <a:rPr lang="ko-KR" altLang="en-US" sz="12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 경우</a:t>
            </a:r>
            <a:r>
              <a:rPr lang="en-US" altLang="ko-KR" sz="11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1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4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소속기관장에게 인도</a:t>
            </a:r>
            <a:endParaRPr lang="en-US" altLang="ko-KR" sz="1400" spc="-7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grpSp>
        <p:nvGrpSpPr>
          <p:cNvPr id="4" name="그룹 21"/>
          <p:cNvGrpSpPr/>
          <p:nvPr/>
        </p:nvGrpSpPr>
        <p:grpSpPr>
          <a:xfrm>
            <a:off x="1543771" y="4060551"/>
            <a:ext cx="377851" cy="377851"/>
            <a:chOff x="5361132" y="3843482"/>
            <a:chExt cx="415636" cy="415636"/>
          </a:xfrm>
        </p:grpSpPr>
        <p:sp>
          <p:nvSpPr>
            <p:cNvPr id="23" name="타원 22"/>
            <p:cNvSpPr/>
            <p:nvPr/>
          </p:nvSpPr>
          <p:spPr>
            <a:xfrm>
              <a:off x="5361132" y="3843482"/>
              <a:ext cx="415636" cy="4156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십자형 23"/>
            <p:cNvSpPr/>
            <p:nvPr/>
          </p:nvSpPr>
          <p:spPr>
            <a:xfrm>
              <a:off x="5443000" y="3925350"/>
              <a:ext cx="251901" cy="251901"/>
            </a:xfrm>
            <a:prstGeom prst="plus">
              <a:avLst>
                <a:gd name="adj" fmla="val 3437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" name="그룹 24"/>
          <p:cNvGrpSpPr/>
          <p:nvPr/>
        </p:nvGrpSpPr>
        <p:grpSpPr>
          <a:xfrm>
            <a:off x="1543771" y="5097025"/>
            <a:ext cx="377851" cy="377851"/>
            <a:chOff x="5361132" y="3843482"/>
            <a:chExt cx="415636" cy="415636"/>
          </a:xfrm>
        </p:grpSpPr>
        <p:sp>
          <p:nvSpPr>
            <p:cNvPr id="26" name="타원 25"/>
            <p:cNvSpPr/>
            <p:nvPr/>
          </p:nvSpPr>
          <p:spPr>
            <a:xfrm>
              <a:off x="5361132" y="3843482"/>
              <a:ext cx="415636" cy="415636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7" name="십자형 26"/>
            <p:cNvSpPr/>
            <p:nvPr/>
          </p:nvSpPr>
          <p:spPr>
            <a:xfrm>
              <a:off x="5443000" y="3925350"/>
              <a:ext cx="251901" cy="251901"/>
            </a:xfrm>
            <a:prstGeom prst="plus">
              <a:avLst>
                <a:gd name="adj" fmla="val 3437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" name="그룹 27"/>
          <p:cNvGrpSpPr/>
          <p:nvPr/>
        </p:nvGrpSpPr>
        <p:grpSpPr>
          <a:xfrm>
            <a:off x="611188" y="511839"/>
            <a:ext cx="0" cy="144721"/>
            <a:chOff x="516732" y="651669"/>
            <a:chExt cx="0" cy="256381"/>
          </a:xfrm>
        </p:grpSpPr>
        <p:cxnSp>
          <p:nvCxnSpPr>
            <p:cNvPr id="29" name="직선 연결선 28"/>
            <p:cNvCxnSpPr/>
            <p:nvPr/>
          </p:nvCxnSpPr>
          <p:spPr>
            <a:xfrm flipV="1">
              <a:off x="516732" y="651669"/>
              <a:ext cx="0" cy="130175"/>
            </a:xfrm>
            <a:prstGeom prst="line">
              <a:avLst/>
            </a:prstGeom>
            <a:ln w="69850">
              <a:solidFill>
                <a:srgbClr val="78902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flipV="1">
              <a:off x="516732" y="777875"/>
              <a:ext cx="0" cy="130175"/>
            </a:xfrm>
            <a:prstGeom prst="line">
              <a:avLst/>
            </a:prstGeom>
            <a:ln w="69850">
              <a:solidFill>
                <a:srgbClr val="B2D2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그룹 30"/>
          <p:cNvGrpSpPr/>
          <p:nvPr/>
        </p:nvGrpSpPr>
        <p:grpSpPr>
          <a:xfrm>
            <a:off x="3329623" y="1376363"/>
            <a:ext cx="4950777" cy="4529137"/>
            <a:chOff x="3329623" y="1376363"/>
            <a:chExt cx="4950777" cy="4529137"/>
          </a:xfrm>
        </p:grpSpPr>
        <p:sp>
          <p:nvSpPr>
            <p:cNvPr id="32" name="직사각형 31"/>
            <p:cNvSpPr/>
            <p:nvPr/>
          </p:nvSpPr>
          <p:spPr>
            <a:xfrm>
              <a:off x="4000025" y="1376363"/>
              <a:ext cx="1632341" cy="401637"/>
            </a:xfrm>
            <a:prstGeom prst="rect">
              <a:avLst/>
            </a:prstGeom>
            <a:solidFill>
              <a:srgbClr val="789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>
                <a:effectLst>
                  <a:outerShdw blurRad="127000" algn="ctr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6142590" y="1376363"/>
              <a:ext cx="2137810" cy="642937"/>
            </a:xfrm>
            <a:prstGeom prst="rect">
              <a:avLst/>
            </a:prstGeom>
            <a:solidFill>
              <a:srgbClr val="7890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>
                <a:effectLst>
                  <a:outerShdw blurRad="127000" algn="ctr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868692" y="4274822"/>
              <a:ext cx="1844766" cy="86059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9AB929"/>
              </a:solidFill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2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수사 필요성 </a:t>
              </a:r>
              <a:r>
                <a:rPr lang="ko-KR" altLang="en-US" sz="12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있을 경우</a:t>
              </a:r>
              <a:endParaRPr lang="en-US" altLang="ko-KR" sz="1200" spc="-7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endParaRPr>
            </a:p>
            <a:p>
              <a:pPr algn="ctr"/>
              <a:r>
                <a:rPr lang="ko-KR" altLang="en-US" sz="14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78902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수사기관에 통보</a:t>
              </a:r>
              <a:endParaRPr lang="en-US" altLang="ko-KR" sz="1400" spc="-7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78902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868692" y="3055963"/>
              <a:ext cx="1844766" cy="93310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9AB929"/>
              </a:solidFill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2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수수 금지 금품등에 대해</a:t>
              </a:r>
              <a:r>
                <a:rPr lang="en-US" altLang="ko-KR" sz="12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/>
              </a:r>
              <a:br>
                <a:rPr lang="en-US" altLang="ko-KR" sz="12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</a:br>
              <a:r>
                <a:rPr lang="ko-KR" altLang="en-US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78902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반환</a:t>
              </a:r>
              <a:r>
                <a:rPr lang="en-US" altLang="ko-KR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78902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·</a:t>
              </a:r>
              <a:r>
                <a:rPr lang="ko-KR" altLang="en-US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78902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인도</a:t>
              </a:r>
              <a:r>
                <a:rPr lang="en-US" altLang="ko-KR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78902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 </a:t>
              </a:r>
              <a:r>
                <a:rPr lang="ko-KR" altLang="en-US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78902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또는</a:t>
              </a:r>
              <a:r>
                <a:rPr lang="en-US" altLang="ko-KR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78902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/>
              </a:r>
              <a:br>
                <a:rPr lang="en-US" altLang="ko-KR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78902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</a:br>
              <a:r>
                <a:rPr lang="ko-KR" altLang="en-US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78902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거부 의사 표시 요구</a:t>
              </a:r>
              <a:endParaRPr lang="en-US" altLang="ko-KR" sz="1400" spc="-7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78902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71029" y="2138196"/>
              <a:ext cx="2089051" cy="3767304"/>
            </a:xfrm>
            <a:prstGeom prst="roundRect">
              <a:avLst>
                <a:gd name="adj" fmla="val 6962"/>
              </a:avLst>
            </a:prstGeom>
            <a:gradFill>
              <a:gsLst>
                <a:gs pos="0">
                  <a:srgbClr val="A6C62F"/>
                </a:gs>
                <a:gs pos="100000">
                  <a:srgbClr val="92AF27"/>
                </a:gs>
              </a:gsLst>
              <a:lin ang="5400000" scaled="1"/>
            </a:gradFill>
            <a:ln>
              <a:noFill/>
            </a:ln>
          </p:spPr>
          <p:txBody>
            <a:bodyPr wrap="none" rtlCol="0" anchor="ctr">
              <a:noAutofit/>
            </a:bodyPr>
            <a:lstStyle>
              <a:defPPr>
                <a:defRPr lang="ko-KR"/>
              </a:defPPr>
              <a:lvl1pPr algn="ctr">
                <a:defRPr sz="12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defRPr>
              </a:lvl1pPr>
            </a:lstStyle>
            <a:p>
              <a:endParaRPr lang="en-US" altLang="ko-KR"/>
            </a:p>
          </p:txBody>
        </p:sp>
        <p:pic>
          <p:nvPicPr>
            <p:cNvPr id="37" name="Picture 3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59926"/>
            <a:stretch/>
          </p:blipFill>
          <p:spPr bwMode="auto">
            <a:xfrm>
              <a:off x="3329623" y="2907420"/>
              <a:ext cx="2737005" cy="1117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8" name="TextBox 37"/>
            <p:cNvSpPr txBox="1"/>
            <p:nvPr/>
          </p:nvSpPr>
          <p:spPr>
            <a:xfrm>
              <a:off x="4393346" y="1421318"/>
              <a:ext cx="823941" cy="311726"/>
            </a:xfrm>
            <a:prstGeom prst="rect">
              <a:avLst/>
            </a:prstGeom>
            <a:noFill/>
          </p:spPr>
          <p:txBody>
            <a:bodyPr wrap="none" rtlCol="0" anchor="t">
              <a:noAutofit/>
            </a:bodyPr>
            <a:lstStyle/>
            <a:p>
              <a:pPr algn="ctr"/>
              <a:r>
                <a:rPr lang="ko-KR" altLang="en-US" sz="1600" spc="-5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소속기관장</a:t>
              </a:r>
              <a:endParaRPr lang="ko-KR" altLang="en-US" sz="1600" spc="-5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799525" y="1421318"/>
              <a:ext cx="823941" cy="311726"/>
            </a:xfrm>
            <a:prstGeom prst="rect">
              <a:avLst/>
            </a:prstGeom>
            <a:noFill/>
          </p:spPr>
          <p:txBody>
            <a:bodyPr wrap="none" rtlCol="0" anchor="t">
              <a:noAutofit/>
            </a:bodyPr>
            <a:lstStyle/>
            <a:p>
              <a:pPr algn="ctr"/>
              <a:r>
                <a:rPr lang="ko-KR" altLang="en-US" sz="1600" spc="-5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조치사항</a:t>
              </a:r>
              <a:endParaRPr lang="ko-KR" altLang="en-US" sz="1600" spc="-5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40" name="Freeform 5"/>
            <p:cNvSpPr>
              <a:spLocks/>
            </p:cNvSpPr>
            <p:nvPr/>
          </p:nvSpPr>
          <p:spPr bwMode="auto">
            <a:xfrm>
              <a:off x="4281074" y="1909834"/>
              <a:ext cx="997681" cy="997681"/>
            </a:xfrm>
            <a:custGeom>
              <a:avLst/>
              <a:gdLst>
                <a:gd name="T0" fmla="*/ 522 w 716"/>
                <a:gd name="T1" fmla="*/ 458 h 716"/>
                <a:gd name="T2" fmla="*/ 400 w 716"/>
                <a:gd name="T3" fmla="*/ 688 h 716"/>
                <a:gd name="T4" fmla="*/ 390 w 716"/>
                <a:gd name="T5" fmla="*/ 444 h 716"/>
                <a:gd name="T6" fmla="*/ 384 w 716"/>
                <a:gd name="T7" fmla="*/ 432 h 716"/>
                <a:gd name="T8" fmla="*/ 412 w 716"/>
                <a:gd name="T9" fmla="*/ 424 h 716"/>
                <a:gd name="T10" fmla="*/ 440 w 716"/>
                <a:gd name="T11" fmla="*/ 366 h 716"/>
                <a:gd name="T12" fmla="*/ 456 w 716"/>
                <a:gd name="T13" fmla="*/ 340 h 716"/>
                <a:gd name="T14" fmla="*/ 472 w 716"/>
                <a:gd name="T15" fmla="*/ 298 h 716"/>
                <a:gd name="T16" fmla="*/ 476 w 716"/>
                <a:gd name="T17" fmla="*/ 284 h 716"/>
                <a:gd name="T18" fmla="*/ 486 w 716"/>
                <a:gd name="T19" fmla="*/ 280 h 716"/>
                <a:gd name="T20" fmla="*/ 496 w 716"/>
                <a:gd name="T21" fmla="*/ 260 h 716"/>
                <a:gd name="T22" fmla="*/ 500 w 716"/>
                <a:gd name="T23" fmla="*/ 206 h 716"/>
                <a:gd name="T24" fmla="*/ 494 w 716"/>
                <a:gd name="T25" fmla="*/ 196 h 716"/>
                <a:gd name="T26" fmla="*/ 492 w 716"/>
                <a:gd name="T27" fmla="*/ 186 h 716"/>
                <a:gd name="T28" fmla="*/ 494 w 716"/>
                <a:gd name="T29" fmla="*/ 142 h 716"/>
                <a:gd name="T30" fmla="*/ 486 w 716"/>
                <a:gd name="T31" fmla="*/ 110 h 716"/>
                <a:gd name="T32" fmla="*/ 486 w 716"/>
                <a:gd name="T33" fmla="*/ 94 h 716"/>
                <a:gd name="T34" fmla="*/ 476 w 716"/>
                <a:gd name="T35" fmla="*/ 62 h 716"/>
                <a:gd name="T36" fmla="*/ 434 w 716"/>
                <a:gd name="T37" fmla="*/ 22 h 716"/>
                <a:gd name="T38" fmla="*/ 414 w 716"/>
                <a:gd name="T39" fmla="*/ 10 h 716"/>
                <a:gd name="T40" fmla="*/ 356 w 716"/>
                <a:gd name="T41" fmla="*/ 0 h 716"/>
                <a:gd name="T42" fmla="*/ 296 w 716"/>
                <a:gd name="T43" fmla="*/ 12 h 716"/>
                <a:gd name="T44" fmla="*/ 280 w 716"/>
                <a:gd name="T45" fmla="*/ 18 h 716"/>
                <a:gd name="T46" fmla="*/ 256 w 716"/>
                <a:gd name="T47" fmla="*/ 20 h 716"/>
                <a:gd name="T48" fmla="*/ 244 w 716"/>
                <a:gd name="T49" fmla="*/ 38 h 716"/>
                <a:gd name="T50" fmla="*/ 246 w 716"/>
                <a:gd name="T51" fmla="*/ 64 h 716"/>
                <a:gd name="T52" fmla="*/ 238 w 716"/>
                <a:gd name="T53" fmla="*/ 74 h 716"/>
                <a:gd name="T54" fmla="*/ 226 w 716"/>
                <a:gd name="T55" fmla="*/ 118 h 716"/>
                <a:gd name="T56" fmla="*/ 222 w 716"/>
                <a:gd name="T57" fmla="*/ 154 h 716"/>
                <a:gd name="T58" fmla="*/ 226 w 716"/>
                <a:gd name="T59" fmla="*/ 192 h 716"/>
                <a:gd name="T60" fmla="*/ 216 w 716"/>
                <a:gd name="T61" fmla="*/ 206 h 716"/>
                <a:gd name="T62" fmla="*/ 218 w 716"/>
                <a:gd name="T63" fmla="*/ 248 h 716"/>
                <a:gd name="T64" fmla="*/ 228 w 716"/>
                <a:gd name="T65" fmla="*/ 280 h 716"/>
                <a:gd name="T66" fmla="*/ 236 w 716"/>
                <a:gd name="T67" fmla="*/ 284 h 716"/>
                <a:gd name="T68" fmla="*/ 242 w 716"/>
                <a:gd name="T69" fmla="*/ 282 h 716"/>
                <a:gd name="T70" fmla="*/ 254 w 716"/>
                <a:gd name="T71" fmla="*/ 328 h 716"/>
                <a:gd name="T72" fmla="*/ 276 w 716"/>
                <a:gd name="T73" fmla="*/ 366 h 716"/>
                <a:gd name="T74" fmla="*/ 298 w 716"/>
                <a:gd name="T75" fmla="*/ 420 h 716"/>
                <a:gd name="T76" fmla="*/ 334 w 716"/>
                <a:gd name="T77" fmla="*/ 432 h 716"/>
                <a:gd name="T78" fmla="*/ 326 w 716"/>
                <a:gd name="T79" fmla="*/ 444 h 716"/>
                <a:gd name="T80" fmla="*/ 270 w 716"/>
                <a:gd name="T81" fmla="*/ 412 h 716"/>
                <a:gd name="T82" fmla="*/ 192 w 716"/>
                <a:gd name="T83" fmla="*/ 458 h 716"/>
                <a:gd name="T84" fmla="*/ 112 w 716"/>
                <a:gd name="T85" fmla="*/ 500 h 716"/>
                <a:gd name="T86" fmla="*/ 58 w 716"/>
                <a:gd name="T87" fmla="*/ 546 h 716"/>
                <a:gd name="T88" fmla="*/ 24 w 716"/>
                <a:gd name="T89" fmla="*/ 604 h 716"/>
                <a:gd name="T90" fmla="*/ 2 w 716"/>
                <a:gd name="T91" fmla="*/ 688 h 716"/>
                <a:gd name="T92" fmla="*/ 716 w 716"/>
                <a:gd name="T93" fmla="*/ 716 h 716"/>
                <a:gd name="T94" fmla="*/ 698 w 716"/>
                <a:gd name="T95" fmla="*/ 622 h 716"/>
                <a:gd name="T96" fmla="*/ 672 w 716"/>
                <a:gd name="T97" fmla="*/ 566 h 716"/>
                <a:gd name="T98" fmla="*/ 624 w 716"/>
                <a:gd name="T99" fmla="*/ 514 h 716"/>
                <a:gd name="T100" fmla="*/ 582 w 716"/>
                <a:gd name="T101" fmla="*/ 488 h 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16" h="716">
                  <a:moveTo>
                    <a:pt x="582" y="488"/>
                  </a:moveTo>
                  <a:lnTo>
                    <a:pt x="582" y="488"/>
                  </a:lnTo>
                  <a:lnTo>
                    <a:pt x="522" y="458"/>
                  </a:lnTo>
                  <a:lnTo>
                    <a:pt x="478" y="432"/>
                  </a:lnTo>
                  <a:lnTo>
                    <a:pt x="444" y="412"/>
                  </a:lnTo>
                  <a:lnTo>
                    <a:pt x="400" y="688"/>
                  </a:lnTo>
                  <a:lnTo>
                    <a:pt x="372" y="484"/>
                  </a:lnTo>
                  <a:lnTo>
                    <a:pt x="390" y="444"/>
                  </a:lnTo>
                  <a:lnTo>
                    <a:pt x="390" y="444"/>
                  </a:lnTo>
                  <a:lnTo>
                    <a:pt x="390" y="440"/>
                  </a:lnTo>
                  <a:lnTo>
                    <a:pt x="390" y="438"/>
                  </a:lnTo>
                  <a:lnTo>
                    <a:pt x="384" y="432"/>
                  </a:lnTo>
                  <a:lnTo>
                    <a:pt x="384" y="432"/>
                  </a:lnTo>
                  <a:lnTo>
                    <a:pt x="398" y="430"/>
                  </a:lnTo>
                  <a:lnTo>
                    <a:pt x="412" y="424"/>
                  </a:lnTo>
                  <a:lnTo>
                    <a:pt x="426" y="416"/>
                  </a:lnTo>
                  <a:lnTo>
                    <a:pt x="440" y="408"/>
                  </a:lnTo>
                  <a:lnTo>
                    <a:pt x="440" y="366"/>
                  </a:lnTo>
                  <a:lnTo>
                    <a:pt x="440" y="366"/>
                  </a:lnTo>
                  <a:lnTo>
                    <a:pt x="446" y="360"/>
                  </a:lnTo>
                  <a:lnTo>
                    <a:pt x="456" y="340"/>
                  </a:lnTo>
                  <a:lnTo>
                    <a:pt x="462" y="328"/>
                  </a:lnTo>
                  <a:lnTo>
                    <a:pt x="468" y="314"/>
                  </a:lnTo>
                  <a:lnTo>
                    <a:pt x="472" y="298"/>
                  </a:lnTo>
                  <a:lnTo>
                    <a:pt x="474" y="282"/>
                  </a:lnTo>
                  <a:lnTo>
                    <a:pt x="474" y="282"/>
                  </a:lnTo>
                  <a:lnTo>
                    <a:pt x="476" y="284"/>
                  </a:lnTo>
                  <a:lnTo>
                    <a:pt x="480" y="284"/>
                  </a:lnTo>
                  <a:lnTo>
                    <a:pt x="486" y="280"/>
                  </a:lnTo>
                  <a:lnTo>
                    <a:pt x="486" y="280"/>
                  </a:lnTo>
                  <a:lnTo>
                    <a:pt x="488" y="280"/>
                  </a:lnTo>
                  <a:lnTo>
                    <a:pt x="492" y="270"/>
                  </a:lnTo>
                  <a:lnTo>
                    <a:pt x="496" y="260"/>
                  </a:lnTo>
                  <a:lnTo>
                    <a:pt x="498" y="248"/>
                  </a:lnTo>
                  <a:lnTo>
                    <a:pt x="498" y="228"/>
                  </a:lnTo>
                  <a:lnTo>
                    <a:pt x="500" y="206"/>
                  </a:lnTo>
                  <a:lnTo>
                    <a:pt x="500" y="206"/>
                  </a:lnTo>
                  <a:lnTo>
                    <a:pt x="496" y="200"/>
                  </a:lnTo>
                  <a:lnTo>
                    <a:pt x="494" y="196"/>
                  </a:lnTo>
                  <a:lnTo>
                    <a:pt x="490" y="192"/>
                  </a:lnTo>
                  <a:lnTo>
                    <a:pt x="490" y="192"/>
                  </a:lnTo>
                  <a:lnTo>
                    <a:pt x="492" y="186"/>
                  </a:lnTo>
                  <a:lnTo>
                    <a:pt x="494" y="170"/>
                  </a:lnTo>
                  <a:lnTo>
                    <a:pt x="494" y="156"/>
                  </a:lnTo>
                  <a:lnTo>
                    <a:pt x="494" y="142"/>
                  </a:lnTo>
                  <a:lnTo>
                    <a:pt x="492" y="128"/>
                  </a:lnTo>
                  <a:lnTo>
                    <a:pt x="486" y="110"/>
                  </a:lnTo>
                  <a:lnTo>
                    <a:pt x="486" y="110"/>
                  </a:lnTo>
                  <a:lnTo>
                    <a:pt x="486" y="102"/>
                  </a:lnTo>
                  <a:lnTo>
                    <a:pt x="486" y="102"/>
                  </a:lnTo>
                  <a:lnTo>
                    <a:pt x="486" y="94"/>
                  </a:lnTo>
                  <a:lnTo>
                    <a:pt x="486" y="86"/>
                  </a:lnTo>
                  <a:lnTo>
                    <a:pt x="482" y="74"/>
                  </a:lnTo>
                  <a:lnTo>
                    <a:pt x="476" y="62"/>
                  </a:lnTo>
                  <a:lnTo>
                    <a:pt x="466" y="50"/>
                  </a:lnTo>
                  <a:lnTo>
                    <a:pt x="454" y="36"/>
                  </a:lnTo>
                  <a:lnTo>
                    <a:pt x="434" y="22"/>
                  </a:lnTo>
                  <a:lnTo>
                    <a:pt x="434" y="22"/>
                  </a:lnTo>
                  <a:lnTo>
                    <a:pt x="426" y="16"/>
                  </a:lnTo>
                  <a:lnTo>
                    <a:pt x="414" y="10"/>
                  </a:lnTo>
                  <a:lnTo>
                    <a:pt x="400" y="6"/>
                  </a:lnTo>
                  <a:lnTo>
                    <a:pt x="380" y="0"/>
                  </a:lnTo>
                  <a:lnTo>
                    <a:pt x="356" y="0"/>
                  </a:lnTo>
                  <a:lnTo>
                    <a:pt x="328" y="2"/>
                  </a:lnTo>
                  <a:lnTo>
                    <a:pt x="314" y="6"/>
                  </a:lnTo>
                  <a:lnTo>
                    <a:pt x="296" y="12"/>
                  </a:lnTo>
                  <a:lnTo>
                    <a:pt x="296" y="12"/>
                  </a:lnTo>
                  <a:lnTo>
                    <a:pt x="292" y="14"/>
                  </a:lnTo>
                  <a:lnTo>
                    <a:pt x="280" y="18"/>
                  </a:lnTo>
                  <a:lnTo>
                    <a:pt x="272" y="20"/>
                  </a:lnTo>
                  <a:lnTo>
                    <a:pt x="264" y="20"/>
                  </a:lnTo>
                  <a:lnTo>
                    <a:pt x="256" y="20"/>
                  </a:lnTo>
                  <a:lnTo>
                    <a:pt x="250" y="16"/>
                  </a:lnTo>
                  <a:lnTo>
                    <a:pt x="250" y="16"/>
                  </a:lnTo>
                  <a:lnTo>
                    <a:pt x="244" y="38"/>
                  </a:lnTo>
                  <a:lnTo>
                    <a:pt x="242" y="54"/>
                  </a:lnTo>
                  <a:lnTo>
                    <a:pt x="244" y="60"/>
                  </a:lnTo>
                  <a:lnTo>
                    <a:pt x="246" y="64"/>
                  </a:lnTo>
                  <a:lnTo>
                    <a:pt x="246" y="64"/>
                  </a:lnTo>
                  <a:lnTo>
                    <a:pt x="244" y="66"/>
                  </a:lnTo>
                  <a:lnTo>
                    <a:pt x="238" y="74"/>
                  </a:lnTo>
                  <a:lnTo>
                    <a:pt x="232" y="90"/>
                  </a:lnTo>
                  <a:lnTo>
                    <a:pt x="226" y="118"/>
                  </a:lnTo>
                  <a:lnTo>
                    <a:pt x="226" y="118"/>
                  </a:lnTo>
                  <a:lnTo>
                    <a:pt x="226" y="128"/>
                  </a:lnTo>
                  <a:lnTo>
                    <a:pt x="226" y="128"/>
                  </a:lnTo>
                  <a:lnTo>
                    <a:pt x="222" y="154"/>
                  </a:lnTo>
                  <a:lnTo>
                    <a:pt x="224" y="174"/>
                  </a:lnTo>
                  <a:lnTo>
                    <a:pt x="226" y="192"/>
                  </a:lnTo>
                  <a:lnTo>
                    <a:pt x="226" y="192"/>
                  </a:lnTo>
                  <a:lnTo>
                    <a:pt x="222" y="196"/>
                  </a:lnTo>
                  <a:lnTo>
                    <a:pt x="220" y="200"/>
                  </a:lnTo>
                  <a:lnTo>
                    <a:pt x="216" y="206"/>
                  </a:lnTo>
                  <a:lnTo>
                    <a:pt x="216" y="206"/>
                  </a:lnTo>
                  <a:lnTo>
                    <a:pt x="218" y="228"/>
                  </a:lnTo>
                  <a:lnTo>
                    <a:pt x="218" y="248"/>
                  </a:lnTo>
                  <a:lnTo>
                    <a:pt x="220" y="260"/>
                  </a:lnTo>
                  <a:lnTo>
                    <a:pt x="224" y="270"/>
                  </a:lnTo>
                  <a:lnTo>
                    <a:pt x="228" y="280"/>
                  </a:lnTo>
                  <a:lnTo>
                    <a:pt x="230" y="280"/>
                  </a:lnTo>
                  <a:lnTo>
                    <a:pt x="230" y="280"/>
                  </a:lnTo>
                  <a:lnTo>
                    <a:pt x="236" y="284"/>
                  </a:lnTo>
                  <a:lnTo>
                    <a:pt x="240" y="284"/>
                  </a:lnTo>
                  <a:lnTo>
                    <a:pt x="242" y="282"/>
                  </a:lnTo>
                  <a:lnTo>
                    <a:pt x="242" y="282"/>
                  </a:lnTo>
                  <a:lnTo>
                    <a:pt x="244" y="298"/>
                  </a:lnTo>
                  <a:lnTo>
                    <a:pt x="248" y="314"/>
                  </a:lnTo>
                  <a:lnTo>
                    <a:pt x="254" y="328"/>
                  </a:lnTo>
                  <a:lnTo>
                    <a:pt x="260" y="340"/>
                  </a:lnTo>
                  <a:lnTo>
                    <a:pt x="270" y="360"/>
                  </a:lnTo>
                  <a:lnTo>
                    <a:pt x="276" y="366"/>
                  </a:lnTo>
                  <a:lnTo>
                    <a:pt x="276" y="408"/>
                  </a:lnTo>
                  <a:lnTo>
                    <a:pt x="276" y="408"/>
                  </a:lnTo>
                  <a:lnTo>
                    <a:pt x="298" y="420"/>
                  </a:lnTo>
                  <a:lnTo>
                    <a:pt x="314" y="426"/>
                  </a:lnTo>
                  <a:lnTo>
                    <a:pt x="334" y="432"/>
                  </a:lnTo>
                  <a:lnTo>
                    <a:pt x="334" y="432"/>
                  </a:lnTo>
                  <a:lnTo>
                    <a:pt x="328" y="436"/>
                  </a:lnTo>
                  <a:lnTo>
                    <a:pt x="326" y="440"/>
                  </a:lnTo>
                  <a:lnTo>
                    <a:pt x="326" y="444"/>
                  </a:lnTo>
                  <a:lnTo>
                    <a:pt x="344" y="484"/>
                  </a:lnTo>
                  <a:lnTo>
                    <a:pt x="314" y="692"/>
                  </a:lnTo>
                  <a:lnTo>
                    <a:pt x="270" y="412"/>
                  </a:lnTo>
                  <a:lnTo>
                    <a:pt x="270" y="412"/>
                  </a:lnTo>
                  <a:lnTo>
                    <a:pt x="236" y="434"/>
                  </a:lnTo>
                  <a:lnTo>
                    <a:pt x="192" y="458"/>
                  </a:lnTo>
                  <a:lnTo>
                    <a:pt x="134" y="488"/>
                  </a:lnTo>
                  <a:lnTo>
                    <a:pt x="134" y="488"/>
                  </a:lnTo>
                  <a:lnTo>
                    <a:pt x="112" y="500"/>
                  </a:lnTo>
                  <a:lnTo>
                    <a:pt x="92" y="514"/>
                  </a:lnTo>
                  <a:lnTo>
                    <a:pt x="74" y="530"/>
                  </a:lnTo>
                  <a:lnTo>
                    <a:pt x="58" y="546"/>
                  </a:lnTo>
                  <a:lnTo>
                    <a:pt x="44" y="566"/>
                  </a:lnTo>
                  <a:lnTo>
                    <a:pt x="34" y="584"/>
                  </a:lnTo>
                  <a:lnTo>
                    <a:pt x="24" y="604"/>
                  </a:lnTo>
                  <a:lnTo>
                    <a:pt x="18" y="622"/>
                  </a:lnTo>
                  <a:lnTo>
                    <a:pt x="8" y="658"/>
                  </a:lnTo>
                  <a:lnTo>
                    <a:pt x="2" y="688"/>
                  </a:lnTo>
                  <a:lnTo>
                    <a:pt x="0" y="716"/>
                  </a:lnTo>
                  <a:lnTo>
                    <a:pt x="716" y="716"/>
                  </a:lnTo>
                  <a:lnTo>
                    <a:pt x="716" y="716"/>
                  </a:lnTo>
                  <a:lnTo>
                    <a:pt x="714" y="688"/>
                  </a:lnTo>
                  <a:lnTo>
                    <a:pt x="708" y="658"/>
                  </a:lnTo>
                  <a:lnTo>
                    <a:pt x="698" y="622"/>
                  </a:lnTo>
                  <a:lnTo>
                    <a:pt x="692" y="604"/>
                  </a:lnTo>
                  <a:lnTo>
                    <a:pt x="682" y="584"/>
                  </a:lnTo>
                  <a:lnTo>
                    <a:pt x="672" y="566"/>
                  </a:lnTo>
                  <a:lnTo>
                    <a:pt x="658" y="546"/>
                  </a:lnTo>
                  <a:lnTo>
                    <a:pt x="642" y="530"/>
                  </a:lnTo>
                  <a:lnTo>
                    <a:pt x="624" y="514"/>
                  </a:lnTo>
                  <a:lnTo>
                    <a:pt x="604" y="500"/>
                  </a:lnTo>
                  <a:lnTo>
                    <a:pt x="582" y="488"/>
                  </a:lnTo>
                  <a:lnTo>
                    <a:pt x="582" y="488"/>
                  </a:lnTo>
                  <a:close/>
                </a:path>
              </a:pathLst>
            </a:custGeom>
            <a:gradFill flip="none" rotWithShape="1">
              <a:gsLst>
                <a:gs pos="100000">
                  <a:srgbClr val="9AB929"/>
                </a:gs>
                <a:gs pos="0">
                  <a:srgbClr val="B2D234"/>
                </a:gs>
              </a:gsLst>
              <a:lin ang="5400000" scaled="1"/>
              <a:tileRect/>
            </a:gra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>
                <a:solidFill>
                  <a:schemeClr val="lt1"/>
                </a:solidFill>
              </a:endParaRPr>
            </a:p>
          </p:txBody>
        </p:sp>
        <p:grpSp>
          <p:nvGrpSpPr>
            <p:cNvPr id="8" name="그룹 41"/>
            <p:cNvGrpSpPr/>
            <p:nvPr/>
          </p:nvGrpSpPr>
          <p:grpSpPr>
            <a:xfrm>
              <a:off x="4614850" y="3943021"/>
              <a:ext cx="377851" cy="377851"/>
              <a:chOff x="5361132" y="3843482"/>
              <a:chExt cx="415636" cy="415636"/>
            </a:xfrm>
          </p:grpSpPr>
          <p:sp>
            <p:nvSpPr>
              <p:cNvPr id="47" name="타원 46"/>
              <p:cNvSpPr/>
              <p:nvPr/>
            </p:nvSpPr>
            <p:spPr>
              <a:xfrm>
                <a:off x="5361132" y="3843482"/>
                <a:ext cx="415636" cy="415636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9AB929"/>
                  </a:gs>
                  <a:gs pos="0">
                    <a:srgbClr val="B2D234"/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ko-KR" alt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48" name="십자형 47"/>
              <p:cNvSpPr/>
              <p:nvPr/>
            </p:nvSpPr>
            <p:spPr>
              <a:xfrm>
                <a:off x="5443000" y="3925350"/>
                <a:ext cx="251901" cy="251901"/>
              </a:xfrm>
              <a:prstGeom prst="plus">
                <a:avLst>
                  <a:gd name="adj" fmla="val 34375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6219329" y="1696689"/>
              <a:ext cx="1984332" cy="29683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t">
              <a:noAutofit/>
            </a:bodyPr>
            <a:lstStyle/>
            <a:p>
              <a:pPr algn="ctr"/>
              <a:r>
                <a:rPr lang="ko-KR" altLang="en-US" sz="12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수수 금지 금품등을 받은</a:t>
              </a:r>
              <a:r>
                <a:rPr lang="en-US" altLang="ko-KR" sz="12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 </a:t>
              </a:r>
              <a:r>
                <a:rPr lang="ko-KR" altLang="en-US" sz="12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공직자등</a:t>
              </a:r>
              <a:endParaRPr lang="en-US" altLang="ko-KR" sz="1400" spc="-7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cxnSp>
          <p:nvCxnSpPr>
            <p:cNvPr id="43" name="직선 연결선 42"/>
            <p:cNvCxnSpPr>
              <a:stCxn id="32" idx="3"/>
            </p:cNvCxnSpPr>
            <p:nvPr/>
          </p:nvCxnSpPr>
          <p:spPr>
            <a:xfrm>
              <a:off x="5632366" y="1577182"/>
              <a:ext cx="501734" cy="0"/>
            </a:xfrm>
            <a:prstGeom prst="line">
              <a:avLst/>
            </a:prstGeom>
            <a:ln w="28575" cap="rnd">
              <a:solidFill>
                <a:srgbClr val="789020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6453254" y="2388041"/>
              <a:ext cx="1524601" cy="93436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4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78902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직무참여</a:t>
              </a:r>
              <a:r>
                <a:rPr lang="en-US" altLang="ko-KR" sz="14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78902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/>
              </a:r>
              <a:br>
                <a:rPr lang="en-US" altLang="ko-KR" sz="14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78902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</a:br>
              <a:r>
                <a:rPr lang="ko-KR" altLang="en-US" sz="14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78902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일시정지</a:t>
              </a:r>
              <a:endParaRPr lang="en-US" altLang="ko-KR" sz="1400" spc="-7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78902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453254" y="3557076"/>
              <a:ext cx="1524601" cy="93436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4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78902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직무</a:t>
              </a:r>
              <a:r>
                <a:rPr lang="en-US" altLang="ko-KR" sz="14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78902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/>
              </a:r>
              <a:br>
                <a:rPr lang="en-US" altLang="ko-KR" sz="14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78902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</a:br>
              <a:r>
                <a:rPr lang="ko-KR" altLang="en-US" sz="14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78902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대리자의</a:t>
              </a:r>
              <a:r>
                <a:rPr lang="en-US" altLang="ko-KR" sz="14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78902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 </a:t>
              </a:r>
              <a:r>
                <a:rPr lang="ko-KR" altLang="en-US" sz="14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78902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지정</a:t>
              </a:r>
              <a:endParaRPr lang="en-US" altLang="ko-KR" sz="1400" spc="-7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78902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453254" y="4726111"/>
              <a:ext cx="1524601" cy="93436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4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78902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전보</a:t>
              </a:r>
              <a:endParaRPr lang="en-US" altLang="ko-KR" sz="1400" spc="-7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78902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2842769" y="5778820"/>
            <a:ext cx="2077846" cy="458468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marL="152400" indent="-152400"/>
            <a:r>
              <a:rPr lang="en-US" altLang="ko-KR" sz="11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※ </a:t>
            </a:r>
            <a:r>
              <a:rPr lang="ko-KR" altLang="en-US" sz="11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신고</a:t>
            </a:r>
            <a:r>
              <a:rPr lang="en-US" altLang="ko-KR" sz="11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·</a:t>
            </a:r>
            <a:r>
              <a:rPr lang="ko-KR" altLang="en-US" sz="11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인도는 감독기관</a:t>
            </a:r>
            <a:r>
              <a:rPr lang="en-US" altLang="ko-KR" sz="11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·</a:t>
            </a:r>
            <a:r>
              <a:rPr lang="ko-KR" altLang="en-US" sz="11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감사원</a:t>
            </a:r>
            <a:r>
              <a:rPr lang="en-US" altLang="ko-KR" sz="11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·</a:t>
            </a:r>
            <a:r>
              <a:rPr lang="ko-KR" altLang="en-US" sz="11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수사기관</a:t>
            </a:r>
            <a:r>
              <a:rPr lang="en-US" altLang="ko-KR" sz="11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1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1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또는 국민권익위원회에도 가능</a:t>
            </a:r>
            <a:endParaRPr lang="en-US" altLang="ko-KR" sz="1100" spc="-7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52" name="자유형 3"/>
          <p:cNvSpPr/>
          <p:nvPr/>
        </p:nvSpPr>
        <p:spPr>
          <a:xfrm rot="10800000">
            <a:off x="0" y="0"/>
            <a:ext cx="9144000" cy="202223"/>
          </a:xfrm>
          <a:custGeom>
            <a:avLst/>
            <a:gdLst>
              <a:gd name="connsiteX0" fmla="*/ 9144000 w 9144000"/>
              <a:gd name="connsiteY0" fmla="*/ 0 h 1259931"/>
              <a:gd name="connsiteX1" fmla="*/ 9144000 w 9144000"/>
              <a:gd name="connsiteY1" fmla="*/ 1259931 h 1259931"/>
              <a:gd name="connsiteX2" fmla="*/ 0 w 9144000"/>
              <a:gd name="connsiteY2" fmla="*/ 1259931 h 1259931"/>
              <a:gd name="connsiteX3" fmla="*/ 0 w 9144000"/>
              <a:gd name="connsiteY3" fmla="*/ 564606 h 1259931"/>
              <a:gd name="connsiteX4" fmla="*/ 8933033 w 9144000"/>
              <a:gd name="connsiteY4" fmla="*/ 62664 h 125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259931">
                <a:moveTo>
                  <a:pt x="9144000" y="0"/>
                </a:moveTo>
                <a:lnTo>
                  <a:pt x="9144000" y="1259931"/>
                </a:lnTo>
                <a:lnTo>
                  <a:pt x="0" y="1259931"/>
                </a:lnTo>
                <a:lnTo>
                  <a:pt x="0" y="564606"/>
                </a:lnTo>
                <a:cubicBezTo>
                  <a:pt x="4197231" y="564606"/>
                  <a:pt x="7748766" y="353464"/>
                  <a:pt x="8933033" y="62664"/>
                </a:cubicBezTo>
                <a:close/>
              </a:path>
            </a:pathLst>
          </a:custGeom>
          <a:solidFill>
            <a:srgbClr val="FCB8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TextBox 52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47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2-PC\Desktop\교과부개체분리\1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9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그룹 9"/>
          <p:cNvGrpSpPr/>
          <p:nvPr/>
        </p:nvGrpSpPr>
        <p:grpSpPr>
          <a:xfrm>
            <a:off x="0" y="208300"/>
            <a:ext cx="9144000" cy="6529153"/>
            <a:chOff x="0" y="208300"/>
            <a:chExt cx="9144000" cy="6529153"/>
          </a:xfrm>
        </p:grpSpPr>
        <p:sp>
          <p:nvSpPr>
            <p:cNvPr id="51" name="자유형 50"/>
            <p:cNvSpPr/>
            <p:nvPr/>
          </p:nvSpPr>
          <p:spPr>
            <a:xfrm>
              <a:off x="0" y="5776686"/>
              <a:ext cx="9144000" cy="960767"/>
            </a:xfrm>
            <a:custGeom>
              <a:avLst/>
              <a:gdLst>
                <a:gd name="connsiteX0" fmla="*/ 9144000 w 9144000"/>
                <a:gd name="connsiteY0" fmla="*/ 0 h 1619515"/>
                <a:gd name="connsiteX1" fmla="*/ 9144000 w 9144000"/>
                <a:gd name="connsiteY1" fmla="*/ 1619515 h 1619515"/>
                <a:gd name="connsiteX2" fmla="*/ 0 w 9144000"/>
                <a:gd name="connsiteY2" fmla="*/ 1619515 h 1619515"/>
                <a:gd name="connsiteX3" fmla="*/ 0 w 9144000"/>
                <a:gd name="connsiteY3" fmla="*/ 501915 h 1619515"/>
                <a:gd name="connsiteX4" fmla="*/ 210967 w 9144000"/>
                <a:gd name="connsiteY4" fmla="*/ 446209 h 1619515"/>
                <a:gd name="connsiteX5" fmla="*/ 9144000 w 9144000"/>
                <a:gd name="connsiteY5" fmla="*/ 0 h 1619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0" h="1619515">
                  <a:moveTo>
                    <a:pt x="9144000" y="0"/>
                  </a:moveTo>
                  <a:lnTo>
                    <a:pt x="9144000" y="1619515"/>
                  </a:lnTo>
                  <a:lnTo>
                    <a:pt x="0" y="1619515"/>
                  </a:lnTo>
                  <a:lnTo>
                    <a:pt x="0" y="501915"/>
                  </a:lnTo>
                  <a:lnTo>
                    <a:pt x="210967" y="446209"/>
                  </a:lnTo>
                  <a:cubicBezTo>
                    <a:pt x="1395234" y="187698"/>
                    <a:pt x="4946769" y="0"/>
                    <a:pt x="9144000" y="0"/>
                  </a:cubicBezTo>
                  <a:close/>
                </a:path>
              </a:pathLst>
            </a:custGeom>
            <a:solidFill>
              <a:srgbClr val="B2D234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자유형 48"/>
            <p:cNvSpPr/>
            <p:nvPr/>
          </p:nvSpPr>
          <p:spPr>
            <a:xfrm rot="10800000" flipH="1">
              <a:off x="0" y="208300"/>
              <a:ext cx="9144000" cy="648043"/>
            </a:xfrm>
            <a:custGeom>
              <a:avLst/>
              <a:gdLst>
                <a:gd name="connsiteX0" fmla="*/ 9144000 w 9144000"/>
                <a:gd name="connsiteY0" fmla="*/ 0 h 1259931"/>
                <a:gd name="connsiteX1" fmla="*/ 9144000 w 9144000"/>
                <a:gd name="connsiteY1" fmla="*/ 1259931 h 1259931"/>
                <a:gd name="connsiteX2" fmla="*/ 0 w 9144000"/>
                <a:gd name="connsiteY2" fmla="*/ 1259931 h 1259931"/>
                <a:gd name="connsiteX3" fmla="*/ 0 w 9144000"/>
                <a:gd name="connsiteY3" fmla="*/ 564606 h 1259931"/>
                <a:gd name="connsiteX4" fmla="*/ 8933033 w 9144000"/>
                <a:gd name="connsiteY4" fmla="*/ 62664 h 1259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259931">
                  <a:moveTo>
                    <a:pt x="9144000" y="0"/>
                  </a:moveTo>
                  <a:lnTo>
                    <a:pt x="9144000" y="1259931"/>
                  </a:lnTo>
                  <a:lnTo>
                    <a:pt x="0" y="1259931"/>
                  </a:lnTo>
                  <a:lnTo>
                    <a:pt x="0" y="564606"/>
                  </a:lnTo>
                  <a:cubicBezTo>
                    <a:pt x="4197231" y="564606"/>
                    <a:pt x="7748766" y="353464"/>
                    <a:pt x="8933033" y="62664"/>
                  </a:cubicBezTo>
                  <a:close/>
                </a:path>
              </a:pathLst>
            </a:custGeom>
            <a:solidFill>
              <a:srgbClr val="00B0D8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4" name="제목 36"/>
          <p:cNvSpPr txBox="1">
            <a:spLocks/>
          </p:cNvSpPr>
          <p:nvPr/>
        </p:nvSpPr>
        <p:spPr bwMode="auto">
          <a:xfrm>
            <a:off x="297235" y="1124744"/>
            <a:ext cx="823520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028700" marR="0" lvl="0" indent="-1028700" defTabSz="914400" rtl="0" eaLnBrk="1" fontAlgn="base" latinLnBrk="1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  <a:cs typeface="+mj-cs"/>
              </a:rPr>
              <a:t>     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Y울릉도M" pitchFamily="18" charset="-127"/>
              <a:ea typeface="HY울릉도M" pitchFamily="18" charset="-127"/>
              <a:cs typeface="+mj-cs"/>
            </a:endParaRPr>
          </a:p>
        </p:txBody>
      </p:sp>
      <p:sp>
        <p:nvSpPr>
          <p:cNvPr id="14" name="자유형 16"/>
          <p:cNvSpPr/>
          <p:nvPr/>
        </p:nvSpPr>
        <p:spPr>
          <a:xfrm>
            <a:off x="0" y="5897233"/>
            <a:ext cx="9144000" cy="960767"/>
          </a:xfrm>
          <a:custGeom>
            <a:avLst/>
            <a:gdLst>
              <a:gd name="connsiteX0" fmla="*/ 9144000 w 9144000"/>
              <a:gd name="connsiteY0" fmla="*/ 0 h 1619515"/>
              <a:gd name="connsiteX1" fmla="*/ 9144000 w 9144000"/>
              <a:gd name="connsiteY1" fmla="*/ 1619515 h 1619515"/>
              <a:gd name="connsiteX2" fmla="*/ 0 w 9144000"/>
              <a:gd name="connsiteY2" fmla="*/ 1619515 h 1619515"/>
              <a:gd name="connsiteX3" fmla="*/ 0 w 9144000"/>
              <a:gd name="connsiteY3" fmla="*/ 501915 h 1619515"/>
              <a:gd name="connsiteX4" fmla="*/ 210967 w 9144000"/>
              <a:gd name="connsiteY4" fmla="*/ 446209 h 1619515"/>
              <a:gd name="connsiteX5" fmla="*/ 9144000 w 9144000"/>
              <a:gd name="connsiteY5" fmla="*/ 0 h 161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619515">
                <a:moveTo>
                  <a:pt x="9144000" y="0"/>
                </a:moveTo>
                <a:lnTo>
                  <a:pt x="9144000" y="1619515"/>
                </a:lnTo>
                <a:lnTo>
                  <a:pt x="0" y="1619515"/>
                </a:lnTo>
                <a:lnTo>
                  <a:pt x="0" y="501915"/>
                </a:lnTo>
                <a:lnTo>
                  <a:pt x="210967" y="446209"/>
                </a:lnTo>
                <a:cubicBezTo>
                  <a:pt x="1395234" y="187698"/>
                  <a:pt x="4946769" y="0"/>
                  <a:pt x="9144000" y="0"/>
                </a:cubicBezTo>
                <a:close/>
              </a:path>
            </a:pathLst>
          </a:custGeom>
          <a:solidFill>
            <a:srgbClr val="B2D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자유형 14"/>
          <p:cNvSpPr/>
          <p:nvPr/>
        </p:nvSpPr>
        <p:spPr>
          <a:xfrm rot="10800000" flipH="1">
            <a:off x="0" y="0"/>
            <a:ext cx="9144000" cy="648043"/>
          </a:xfrm>
          <a:custGeom>
            <a:avLst/>
            <a:gdLst>
              <a:gd name="connsiteX0" fmla="*/ 9144000 w 9144000"/>
              <a:gd name="connsiteY0" fmla="*/ 0 h 1259931"/>
              <a:gd name="connsiteX1" fmla="*/ 9144000 w 9144000"/>
              <a:gd name="connsiteY1" fmla="*/ 1259931 h 1259931"/>
              <a:gd name="connsiteX2" fmla="*/ 0 w 9144000"/>
              <a:gd name="connsiteY2" fmla="*/ 1259931 h 1259931"/>
              <a:gd name="connsiteX3" fmla="*/ 0 w 9144000"/>
              <a:gd name="connsiteY3" fmla="*/ 564606 h 1259931"/>
              <a:gd name="connsiteX4" fmla="*/ 8933033 w 9144000"/>
              <a:gd name="connsiteY4" fmla="*/ 62664 h 125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259931">
                <a:moveTo>
                  <a:pt x="9144000" y="0"/>
                </a:moveTo>
                <a:lnTo>
                  <a:pt x="9144000" y="1259931"/>
                </a:lnTo>
                <a:lnTo>
                  <a:pt x="0" y="1259931"/>
                </a:lnTo>
                <a:lnTo>
                  <a:pt x="0" y="564606"/>
                </a:lnTo>
                <a:cubicBezTo>
                  <a:pt x="4197231" y="564606"/>
                  <a:pt x="7748766" y="353464"/>
                  <a:pt x="8933033" y="62664"/>
                </a:cubicBezTo>
                <a:close/>
              </a:path>
            </a:pathLst>
          </a:custGeom>
          <a:solidFill>
            <a:srgbClr val="00B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668338" y="400051"/>
            <a:ext cx="3336103" cy="654049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r>
              <a:rPr lang="en-US" altLang="ko-KR" sz="2800" spc="-2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4</a:t>
            </a:r>
            <a:r>
              <a:rPr lang="en-US" altLang="ko-KR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. </a:t>
            </a:r>
            <a:r>
              <a:rPr lang="ko-KR" altLang="en-US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위반행위 신고</a:t>
            </a:r>
            <a:r>
              <a:rPr lang="en-US" altLang="ko-KR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·</a:t>
            </a:r>
            <a:r>
              <a:rPr lang="ko-KR" altLang="en-US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처리</a:t>
            </a:r>
            <a:endParaRPr lang="ko-KR" altLang="en-US" sz="2800" spc="-2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grpSp>
        <p:nvGrpSpPr>
          <p:cNvPr id="4" name="그룹 9"/>
          <p:cNvGrpSpPr/>
          <p:nvPr/>
        </p:nvGrpSpPr>
        <p:grpSpPr>
          <a:xfrm>
            <a:off x="611188" y="511839"/>
            <a:ext cx="0" cy="144721"/>
            <a:chOff x="516732" y="651669"/>
            <a:chExt cx="0" cy="256381"/>
          </a:xfrm>
        </p:grpSpPr>
        <p:cxnSp>
          <p:nvCxnSpPr>
            <p:cNvPr id="11" name="직선 연결선 10"/>
            <p:cNvCxnSpPr/>
            <p:nvPr/>
          </p:nvCxnSpPr>
          <p:spPr>
            <a:xfrm flipV="1">
              <a:off x="516732" y="651669"/>
              <a:ext cx="0" cy="130175"/>
            </a:xfrm>
            <a:prstGeom prst="line">
              <a:avLst/>
            </a:prstGeom>
            <a:ln w="69850">
              <a:solidFill>
                <a:srgbClr val="006C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flipV="1">
              <a:off x="516732" y="777875"/>
              <a:ext cx="0" cy="130175"/>
            </a:xfrm>
            <a:prstGeom prst="line">
              <a:avLst/>
            </a:prstGeom>
            <a:ln w="69850">
              <a:solidFill>
                <a:srgbClr val="FCB8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그룹 12"/>
          <p:cNvGrpSpPr/>
          <p:nvPr/>
        </p:nvGrpSpPr>
        <p:grpSpPr>
          <a:xfrm>
            <a:off x="2103977" y="3327400"/>
            <a:ext cx="1193138" cy="628650"/>
            <a:chOff x="2103977" y="3327400"/>
            <a:chExt cx="1193138" cy="628650"/>
          </a:xfrm>
        </p:grpSpPr>
        <p:sp>
          <p:nvSpPr>
            <p:cNvPr id="16" name="오른쪽 화살표 15"/>
            <p:cNvSpPr/>
            <p:nvPr/>
          </p:nvSpPr>
          <p:spPr>
            <a:xfrm>
              <a:off x="2103977" y="3327400"/>
              <a:ext cx="1193138" cy="628650"/>
            </a:xfrm>
            <a:prstGeom prst="rightArrow">
              <a:avLst/>
            </a:prstGeom>
            <a:gradFill>
              <a:gsLst>
                <a:gs pos="0">
                  <a:srgbClr val="A2C32B"/>
                </a:gs>
                <a:gs pos="100000">
                  <a:srgbClr val="789020"/>
                </a:gs>
              </a:gsLst>
              <a:lin ang="5400000" scaled="1"/>
            </a:gradFill>
            <a:ln w="25400"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endParaRPr lang="ko-KR" altLang="en-US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22989" y="3508645"/>
              <a:ext cx="414570" cy="252971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accent6">
                      <a:lumMod val="50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신고</a:t>
              </a:r>
              <a:endParaRPr lang="en-US" altLang="ko-KR" sz="14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</p:grpSp>
      <p:grpSp>
        <p:nvGrpSpPr>
          <p:cNvPr id="6" name="그룹 17"/>
          <p:cNvGrpSpPr/>
          <p:nvPr/>
        </p:nvGrpSpPr>
        <p:grpSpPr>
          <a:xfrm>
            <a:off x="1181098" y="4223015"/>
            <a:ext cx="2995248" cy="2014273"/>
            <a:chOff x="1181098" y="4223015"/>
            <a:chExt cx="2995248" cy="2014273"/>
          </a:xfrm>
        </p:grpSpPr>
        <p:sp>
          <p:nvSpPr>
            <p:cNvPr id="19" name="U자형 화살표 18"/>
            <p:cNvSpPr/>
            <p:nvPr/>
          </p:nvSpPr>
          <p:spPr>
            <a:xfrm rot="10800000">
              <a:off x="1181098" y="4223015"/>
              <a:ext cx="2995248" cy="2014272"/>
            </a:xfrm>
            <a:prstGeom prst="uturnArrow">
              <a:avLst>
                <a:gd name="adj1" fmla="val 15776"/>
                <a:gd name="adj2" fmla="val 15539"/>
                <a:gd name="adj3" fmla="val 16961"/>
                <a:gd name="adj4" fmla="val 26117"/>
                <a:gd name="adj5" fmla="val 85855"/>
              </a:avLst>
            </a:prstGeom>
            <a:gradFill>
              <a:gsLst>
                <a:gs pos="0">
                  <a:srgbClr val="006CB6"/>
                </a:gs>
                <a:gs pos="100000">
                  <a:srgbClr val="004370"/>
                </a:gs>
              </a:gsLst>
              <a:lin ang="5400000" scaled="1"/>
            </a:gradFill>
            <a:ln w="25400"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endParaRPr lang="ko-KR" altLang="en-US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80066" y="5678922"/>
              <a:ext cx="1344592" cy="558366"/>
            </a:xfrm>
            <a:prstGeom prst="rect">
              <a:avLst/>
            </a:prstGeom>
            <a:gradFill>
              <a:gsLst>
                <a:gs pos="0">
                  <a:srgbClr val="006CB6"/>
                </a:gs>
                <a:gs pos="100000">
                  <a:srgbClr val="004370"/>
                </a:gs>
              </a:gsLst>
              <a:lin ang="5400000" scaled="1"/>
            </a:gradFill>
            <a:ln w="25400">
              <a:noFill/>
            </a:ln>
          </p:spPr>
          <p:txBody>
            <a:bodyPr wrap="none" rtlCol="0" anchor="ctr">
              <a:noAutofit/>
            </a:bodyPr>
            <a:lstStyle>
              <a:defPPr>
                <a:defRPr lang="ko-KR"/>
              </a:defPPr>
              <a:lvl1pPr algn="ctr">
                <a:defRPr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defRPr>
              </a:lvl1pPr>
            </a:lstStyle>
            <a:p>
              <a:r>
                <a:rPr lang="ko-KR" altLang="en-US"/>
                <a:t>결과를</a:t>
              </a:r>
              <a:endParaRPr lang="en-US" altLang="ko-KR"/>
            </a:p>
            <a:p>
              <a:r>
                <a:rPr lang="ko-KR" altLang="en-US"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신고자에게</a:t>
              </a:r>
              <a:r>
                <a:rPr lang="en-US" altLang="ko-KR"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 </a:t>
              </a:r>
              <a:r>
                <a:rPr lang="ko-KR" altLang="en-US"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통보</a:t>
              </a:r>
              <a:endParaRPr lang="en-US" altLang="ko-KR"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</p:grpSp>
      <p:grpSp>
        <p:nvGrpSpPr>
          <p:cNvPr id="7" name="그룹 20"/>
          <p:cNvGrpSpPr/>
          <p:nvPr/>
        </p:nvGrpSpPr>
        <p:grpSpPr>
          <a:xfrm>
            <a:off x="663942" y="2220280"/>
            <a:ext cx="1737698" cy="2229696"/>
            <a:chOff x="663942" y="2220280"/>
            <a:chExt cx="1737698" cy="2229696"/>
          </a:xfrm>
        </p:grpSpPr>
        <p:sp>
          <p:nvSpPr>
            <p:cNvPr id="22" name="타원 21"/>
            <p:cNvSpPr/>
            <p:nvPr/>
          </p:nvSpPr>
          <p:spPr>
            <a:xfrm>
              <a:off x="834164" y="2928485"/>
              <a:ext cx="1378857" cy="1378857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rgbClr val="A2C3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127007" y="2220280"/>
              <a:ext cx="850165" cy="58563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rtlCol="0" anchor="t">
              <a:noAutofit/>
            </a:bodyPr>
            <a:lstStyle/>
            <a:p>
              <a:pPr algn="ctr"/>
              <a:r>
                <a:rPr lang="ko-KR" altLang="en-US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위반행위</a:t>
              </a:r>
              <a:endParaRPr lang="en-US" altLang="ko-KR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  <a:p>
              <a:pPr algn="ctr"/>
              <a:r>
                <a:rPr lang="ko-KR" altLang="en-US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목격자</a:t>
              </a:r>
              <a:endParaRPr lang="en-US" altLang="ko-KR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24" name="Freeform 5"/>
            <p:cNvSpPr>
              <a:spLocks/>
            </p:cNvSpPr>
            <p:nvPr/>
          </p:nvSpPr>
          <p:spPr bwMode="auto">
            <a:xfrm>
              <a:off x="1119370" y="3194506"/>
              <a:ext cx="802229" cy="709784"/>
            </a:xfrm>
            <a:custGeom>
              <a:avLst/>
              <a:gdLst>
                <a:gd name="T0" fmla="*/ 407 w 1024"/>
                <a:gd name="T1" fmla="*/ 495 h 906"/>
                <a:gd name="T2" fmla="*/ 384 w 1024"/>
                <a:gd name="T3" fmla="*/ 468 h 906"/>
                <a:gd name="T4" fmla="*/ 356 w 1024"/>
                <a:gd name="T5" fmla="*/ 425 h 906"/>
                <a:gd name="T6" fmla="*/ 326 w 1024"/>
                <a:gd name="T7" fmla="*/ 360 h 906"/>
                <a:gd name="T8" fmla="*/ 309 w 1024"/>
                <a:gd name="T9" fmla="*/ 308 h 906"/>
                <a:gd name="T10" fmla="*/ 300 w 1024"/>
                <a:gd name="T11" fmla="*/ 258 h 906"/>
                <a:gd name="T12" fmla="*/ 299 w 1024"/>
                <a:gd name="T13" fmla="*/ 226 h 906"/>
                <a:gd name="T14" fmla="*/ 307 w 1024"/>
                <a:gd name="T15" fmla="*/ 164 h 906"/>
                <a:gd name="T16" fmla="*/ 332 w 1024"/>
                <a:gd name="T17" fmla="*/ 105 h 906"/>
                <a:gd name="T18" fmla="*/ 373 w 1024"/>
                <a:gd name="T19" fmla="*/ 56 h 906"/>
                <a:gd name="T20" fmla="*/ 425 w 1024"/>
                <a:gd name="T21" fmla="*/ 19 h 906"/>
                <a:gd name="T22" fmla="*/ 490 w 1024"/>
                <a:gd name="T23" fmla="*/ 1 h 906"/>
                <a:gd name="T24" fmla="*/ 532 w 1024"/>
                <a:gd name="T25" fmla="*/ 1 h 906"/>
                <a:gd name="T26" fmla="*/ 588 w 1024"/>
                <a:gd name="T27" fmla="*/ 17 h 906"/>
                <a:gd name="T28" fmla="*/ 640 w 1024"/>
                <a:gd name="T29" fmla="*/ 49 h 906"/>
                <a:gd name="T30" fmla="*/ 682 w 1024"/>
                <a:gd name="T31" fmla="*/ 99 h 906"/>
                <a:gd name="T32" fmla="*/ 711 w 1024"/>
                <a:gd name="T33" fmla="*/ 159 h 906"/>
                <a:gd name="T34" fmla="*/ 722 w 1024"/>
                <a:gd name="T35" fmla="*/ 233 h 906"/>
                <a:gd name="T36" fmla="*/ 720 w 1024"/>
                <a:gd name="T37" fmla="*/ 267 h 906"/>
                <a:gd name="T38" fmla="*/ 709 w 1024"/>
                <a:gd name="T39" fmla="*/ 321 h 906"/>
                <a:gd name="T40" fmla="*/ 689 w 1024"/>
                <a:gd name="T41" fmla="*/ 373 h 906"/>
                <a:gd name="T42" fmla="*/ 663 w 1024"/>
                <a:gd name="T43" fmla="*/ 425 h 906"/>
                <a:gd name="T44" fmla="*/ 629 w 1024"/>
                <a:gd name="T45" fmla="*/ 470 h 906"/>
                <a:gd name="T46" fmla="*/ 605 w 1024"/>
                <a:gd name="T47" fmla="*/ 496 h 906"/>
                <a:gd name="T48" fmla="*/ 584 w 1024"/>
                <a:gd name="T49" fmla="*/ 515 h 906"/>
                <a:gd name="T50" fmla="*/ 590 w 1024"/>
                <a:gd name="T51" fmla="*/ 537 h 906"/>
                <a:gd name="T52" fmla="*/ 611 w 1024"/>
                <a:gd name="T53" fmla="*/ 567 h 906"/>
                <a:gd name="T54" fmla="*/ 646 w 1024"/>
                <a:gd name="T55" fmla="*/ 591 h 906"/>
                <a:gd name="T56" fmla="*/ 695 w 1024"/>
                <a:gd name="T57" fmla="*/ 612 h 906"/>
                <a:gd name="T58" fmla="*/ 840 w 1024"/>
                <a:gd name="T59" fmla="*/ 654 h 906"/>
                <a:gd name="T60" fmla="*/ 901 w 1024"/>
                <a:gd name="T61" fmla="*/ 672 h 906"/>
                <a:gd name="T62" fmla="*/ 966 w 1024"/>
                <a:gd name="T63" fmla="*/ 707 h 906"/>
                <a:gd name="T64" fmla="*/ 1002 w 1024"/>
                <a:gd name="T65" fmla="*/ 749 h 906"/>
                <a:gd name="T66" fmla="*/ 1010 w 1024"/>
                <a:gd name="T67" fmla="*/ 764 h 906"/>
                <a:gd name="T68" fmla="*/ 1022 w 1024"/>
                <a:gd name="T69" fmla="*/ 810 h 906"/>
                <a:gd name="T70" fmla="*/ 1023 w 1024"/>
                <a:gd name="T71" fmla="*/ 888 h 906"/>
                <a:gd name="T72" fmla="*/ 4 w 1024"/>
                <a:gd name="T73" fmla="*/ 906 h 906"/>
                <a:gd name="T74" fmla="*/ 2 w 1024"/>
                <a:gd name="T75" fmla="*/ 875 h 906"/>
                <a:gd name="T76" fmla="*/ 0 w 1024"/>
                <a:gd name="T77" fmla="*/ 805 h 906"/>
                <a:gd name="T78" fmla="*/ 7 w 1024"/>
                <a:gd name="T79" fmla="*/ 764 h 906"/>
                <a:gd name="T80" fmla="*/ 22 w 1024"/>
                <a:gd name="T81" fmla="*/ 734 h 906"/>
                <a:gd name="T82" fmla="*/ 65 w 1024"/>
                <a:gd name="T83" fmla="*/ 694 h 906"/>
                <a:gd name="T84" fmla="*/ 139 w 1024"/>
                <a:gd name="T85" fmla="*/ 663 h 906"/>
                <a:gd name="T86" fmla="*/ 222 w 1024"/>
                <a:gd name="T87" fmla="*/ 639 h 906"/>
                <a:gd name="T88" fmla="*/ 339 w 1024"/>
                <a:gd name="T89" fmla="*/ 602 h 906"/>
                <a:gd name="T90" fmla="*/ 379 w 1024"/>
                <a:gd name="T91" fmla="*/ 582 h 906"/>
                <a:gd name="T92" fmla="*/ 407 w 1024"/>
                <a:gd name="T93" fmla="*/ 560 h 906"/>
                <a:gd name="T94" fmla="*/ 426 w 1024"/>
                <a:gd name="T95" fmla="*/ 529 h 906"/>
                <a:gd name="T96" fmla="*/ 423 w 1024"/>
                <a:gd name="T97" fmla="*/ 511 h 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4" h="906">
                  <a:moveTo>
                    <a:pt x="421" y="507"/>
                  </a:moveTo>
                  <a:lnTo>
                    <a:pt x="421" y="507"/>
                  </a:lnTo>
                  <a:lnTo>
                    <a:pt x="407" y="495"/>
                  </a:lnTo>
                  <a:lnTo>
                    <a:pt x="395" y="481"/>
                  </a:lnTo>
                  <a:lnTo>
                    <a:pt x="395" y="481"/>
                  </a:lnTo>
                  <a:lnTo>
                    <a:pt x="384" y="468"/>
                  </a:lnTo>
                  <a:lnTo>
                    <a:pt x="375" y="454"/>
                  </a:lnTo>
                  <a:lnTo>
                    <a:pt x="366" y="440"/>
                  </a:lnTo>
                  <a:lnTo>
                    <a:pt x="356" y="425"/>
                  </a:lnTo>
                  <a:lnTo>
                    <a:pt x="347" y="409"/>
                  </a:lnTo>
                  <a:lnTo>
                    <a:pt x="339" y="393"/>
                  </a:lnTo>
                  <a:lnTo>
                    <a:pt x="326" y="360"/>
                  </a:lnTo>
                  <a:lnTo>
                    <a:pt x="320" y="342"/>
                  </a:lnTo>
                  <a:lnTo>
                    <a:pt x="314" y="325"/>
                  </a:lnTo>
                  <a:lnTo>
                    <a:pt x="309" y="308"/>
                  </a:lnTo>
                  <a:lnTo>
                    <a:pt x="306" y="292"/>
                  </a:lnTo>
                  <a:lnTo>
                    <a:pt x="303" y="275"/>
                  </a:lnTo>
                  <a:lnTo>
                    <a:pt x="300" y="258"/>
                  </a:lnTo>
                  <a:lnTo>
                    <a:pt x="299" y="242"/>
                  </a:lnTo>
                  <a:lnTo>
                    <a:pt x="299" y="226"/>
                  </a:lnTo>
                  <a:lnTo>
                    <a:pt x="299" y="226"/>
                  </a:lnTo>
                  <a:lnTo>
                    <a:pt x="300" y="205"/>
                  </a:lnTo>
                  <a:lnTo>
                    <a:pt x="303" y="184"/>
                  </a:lnTo>
                  <a:lnTo>
                    <a:pt x="307" y="164"/>
                  </a:lnTo>
                  <a:lnTo>
                    <a:pt x="314" y="144"/>
                  </a:lnTo>
                  <a:lnTo>
                    <a:pt x="323" y="125"/>
                  </a:lnTo>
                  <a:lnTo>
                    <a:pt x="332" y="105"/>
                  </a:lnTo>
                  <a:lnTo>
                    <a:pt x="345" y="88"/>
                  </a:lnTo>
                  <a:lnTo>
                    <a:pt x="358" y="71"/>
                  </a:lnTo>
                  <a:lnTo>
                    <a:pt x="373" y="56"/>
                  </a:lnTo>
                  <a:lnTo>
                    <a:pt x="389" y="42"/>
                  </a:lnTo>
                  <a:lnTo>
                    <a:pt x="407" y="30"/>
                  </a:lnTo>
                  <a:lnTo>
                    <a:pt x="425" y="19"/>
                  </a:lnTo>
                  <a:lnTo>
                    <a:pt x="446" y="11"/>
                  </a:lnTo>
                  <a:lnTo>
                    <a:pt x="468" y="5"/>
                  </a:lnTo>
                  <a:lnTo>
                    <a:pt x="490" y="1"/>
                  </a:lnTo>
                  <a:lnTo>
                    <a:pt x="514" y="0"/>
                  </a:lnTo>
                  <a:lnTo>
                    <a:pt x="514" y="0"/>
                  </a:lnTo>
                  <a:lnTo>
                    <a:pt x="532" y="1"/>
                  </a:lnTo>
                  <a:lnTo>
                    <a:pt x="551" y="5"/>
                  </a:lnTo>
                  <a:lnTo>
                    <a:pt x="570" y="9"/>
                  </a:lnTo>
                  <a:lnTo>
                    <a:pt x="588" y="17"/>
                  </a:lnTo>
                  <a:lnTo>
                    <a:pt x="607" y="26"/>
                  </a:lnTo>
                  <a:lnTo>
                    <a:pt x="624" y="37"/>
                  </a:lnTo>
                  <a:lnTo>
                    <a:pt x="640" y="49"/>
                  </a:lnTo>
                  <a:lnTo>
                    <a:pt x="656" y="64"/>
                  </a:lnTo>
                  <a:lnTo>
                    <a:pt x="670" y="80"/>
                  </a:lnTo>
                  <a:lnTo>
                    <a:pt x="682" y="99"/>
                  </a:lnTo>
                  <a:lnTo>
                    <a:pt x="694" y="117"/>
                  </a:lnTo>
                  <a:lnTo>
                    <a:pt x="704" y="137"/>
                  </a:lnTo>
                  <a:lnTo>
                    <a:pt x="711" y="159"/>
                  </a:lnTo>
                  <a:lnTo>
                    <a:pt x="717" y="183"/>
                  </a:lnTo>
                  <a:lnTo>
                    <a:pt x="721" y="207"/>
                  </a:lnTo>
                  <a:lnTo>
                    <a:pt x="722" y="233"/>
                  </a:lnTo>
                  <a:lnTo>
                    <a:pt x="722" y="233"/>
                  </a:lnTo>
                  <a:lnTo>
                    <a:pt x="721" y="250"/>
                  </a:lnTo>
                  <a:lnTo>
                    <a:pt x="720" y="267"/>
                  </a:lnTo>
                  <a:lnTo>
                    <a:pt x="717" y="284"/>
                  </a:lnTo>
                  <a:lnTo>
                    <a:pt x="713" y="302"/>
                  </a:lnTo>
                  <a:lnTo>
                    <a:pt x="709" y="321"/>
                  </a:lnTo>
                  <a:lnTo>
                    <a:pt x="703" y="338"/>
                  </a:lnTo>
                  <a:lnTo>
                    <a:pt x="696" y="356"/>
                  </a:lnTo>
                  <a:lnTo>
                    <a:pt x="689" y="373"/>
                  </a:lnTo>
                  <a:lnTo>
                    <a:pt x="681" y="391"/>
                  </a:lnTo>
                  <a:lnTo>
                    <a:pt x="672" y="408"/>
                  </a:lnTo>
                  <a:lnTo>
                    <a:pt x="663" y="425"/>
                  </a:lnTo>
                  <a:lnTo>
                    <a:pt x="652" y="440"/>
                  </a:lnTo>
                  <a:lnTo>
                    <a:pt x="641" y="456"/>
                  </a:lnTo>
                  <a:lnTo>
                    <a:pt x="629" y="470"/>
                  </a:lnTo>
                  <a:lnTo>
                    <a:pt x="618" y="483"/>
                  </a:lnTo>
                  <a:lnTo>
                    <a:pt x="605" y="496"/>
                  </a:lnTo>
                  <a:lnTo>
                    <a:pt x="605" y="496"/>
                  </a:lnTo>
                  <a:lnTo>
                    <a:pt x="598" y="503"/>
                  </a:lnTo>
                  <a:lnTo>
                    <a:pt x="592" y="509"/>
                  </a:lnTo>
                  <a:lnTo>
                    <a:pt x="584" y="515"/>
                  </a:lnTo>
                  <a:lnTo>
                    <a:pt x="586" y="526"/>
                  </a:lnTo>
                  <a:lnTo>
                    <a:pt x="586" y="526"/>
                  </a:lnTo>
                  <a:lnTo>
                    <a:pt x="590" y="537"/>
                  </a:lnTo>
                  <a:lnTo>
                    <a:pt x="595" y="547"/>
                  </a:lnTo>
                  <a:lnTo>
                    <a:pt x="602" y="558"/>
                  </a:lnTo>
                  <a:lnTo>
                    <a:pt x="611" y="567"/>
                  </a:lnTo>
                  <a:lnTo>
                    <a:pt x="620" y="575"/>
                  </a:lnTo>
                  <a:lnTo>
                    <a:pt x="633" y="583"/>
                  </a:lnTo>
                  <a:lnTo>
                    <a:pt x="646" y="591"/>
                  </a:lnTo>
                  <a:lnTo>
                    <a:pt x="660" y="598"/>
                  </a:lnTo>
                  <a:lnTo>
                    <a:pt x="676" y="605"/>
                  </a:lnTo>
                  <a:lnTo>
                    <a:pt x="695" y="612"/>
                  </a:lnTo>
                  <a:lnTo>
                    <a:pt x="736" y="625"/>
                  </a:lnTo>
                  <a:lnTo>
                    <a:pt x="784" y="639"/>
                  </a:lnTo>
                  <a:lnTo>
                    <a:pt x="840" y="654"/>
                  </a:lnTo>
                  <a:lnTo>
                    <a:pt x="873" y="663"/>
                  </a:lnTo>
                  <a:lnTo>
                    <a:pt x="873" y="663"/>
                  </a:lnTo>
                  <a:lnTo>
                    <a:pt x="901" y="672"/>
                  </a:lnTo>
                  <a:lnTo>
                    <a:pt x="927" y="683"/>
                  </a:lnTo>
                  <a:lnTo>
                    <a:pt x="947" y="694"/>
                  </a:lnTo>
                  <a:lnTo>
                    <a:pt x="966" y="707"/>
                  </a:lnTo>
                  <a:lnTo>
                    <a:pt x="980" y="720"/>
                  </a:lnTo>
                  <a:lnTo>
                    <a:pt x="993" y="734"/>
                  </a:lnTo>
                  <a:lnTo>
                    <a:pt x="1002" y="749"/>
                  </a:lnTo>
                  <a:lnTo>
                    <a:pt x="1010" y="764"/>
                  </a:lnTo>
                  <a:lnTo>
                    <a:pt x="1010" y="764"/>
                  </a:lnTo>
                  <a:lnTo>
                    <a:pt x="1010" y="764"/>
                  </a:lnTo>
                  <a:lnTo>
                    <a:pt x="1016" y="779"/>
                  </a:lnTo>
                  <a:lnTo>
                    <a:pt x="1019" y="794"/>
                  </a:lnTo>
                  <a:lnTo>
                    <a:pt x="1022" y="810"/>
                  </a:lnTo>
                  <a:lnTo>
                    <a:pt x="1023" y="826"/>
                  </a:lnTo>
                  <a:lnTo>
                    <a:pt x="1024" y="857"/>
                  </a:lnTo>
                  <a:lnTo>
                    <a:pt x="1023" y="888"/>
                  </a:lnTo>
                  <a:lnTo>
                    <a:pt x="1023" y="888"/>
                  </a:lnTo>
                  <a:lnTo>
                    <a:pt x="1021" y="906"/>
                  </a:lnTo>
                  <a:lnTo>
                    <a:pt x="4" y="906"/>
                  </a:lnTo>
                  <a:lnTo>
                    <a:pt x="4" y="906"/>
                  </a:lnTo>
                  <a:lnTo>
                    <a:pt x="2" y="875"/>
                  </a:lnTo>
                  <a:lnTo>
                    <a:pt x="2" y="875"/>
                  </a:lnTo>
                  <a:lnTo>
                    <a:pt x="0" y="848"/>
                  </a:lnTo>
                  <a:lnTo>
                    <a:pt x="0" y="819"/>
                  </a:lnTo>
                  <a:lnTo>
                    <a:pt x="0" y="805"/>
                  </a:lnTo>
                  <a:lnTo>
                    <a:pt x="1" y="791"/>
                  </a:lnTo>
                  <a:lnTo>
                    <a:pt x="3" y="778"/>
                  </a:lnTo>
                  <a:lnTo>
                    <a:pt x="7" y="764"/>
                  </a:lnTo>
                  <a:lnTo>
                    <a:pt x="7" y="764"/>
                  </a:lnTo>
                  <a:lnTo>
                    <a:pt x="14" y="748"/>
                  </a:lnTo>
                  <a:lnTo>
                    <a:pt x="22" y="734"/>
                  </a:lnTo>
                  <a:lnTo>
                    <a:pt x="33" y="719"/>
                  </a:lnTo>
                  <a:lnTo>
                    <a:pt x="47" y="707"/>
                  </a:lnTo>
                  <a:lnTo>
                    <a:pt x="65" y="694"/>
                  </a:lnTo>
                  <a:lnTo>
                    <a:pt x="86" y="683"/>
                  </a:lnTo>
                  <a:lnTo>
                    <a:pt x="110" y="672"/>
                  </a:lnTo>
                  <a:lnTo>
                    <a:pt x="139" y="663"/>
                  </a:lnTo>
                  <a:lnTo>
                    <a:pt x="171" y="654"/>
                  </a:lnTo>
                  <a:lnTo>
                    <a:pt x="171" y="654"/>
                  </a:lnTo>
                  <a:lnTo>
                    <a:pt x="222" y="639"/>
                  </a:lnTo>
                  <a:lnTo>
                    <a:pt x="267" y="627"/>
                  </a:lnTo>
                  <a:lnTo>
                    <a:pt x="306" y="615"/>
                  </a:lnTo>
                  <a:lnTo>
                    <a:pt x="339" y="602"/>
                  </a:lnTo>
                  <a:lnTo>
                    <a:pt x="354" y="596"/>
                  </a:lnTo>
                  <a:lnTo>
                    <a:pt x="367" y="589"/>
                  </a:lnTo>
                  <a:lnTo>
                    <a:pt x="379" y="582"/>
                  </a:lnTo>
                  <a:lnTo>
                    <a:pt x="390" y="575"/>
                  </a:lnTo>
                  <a:lnTo>
                    <a:pt x="399" y="568"/>
                  </a:lnTo>
                  <a:lnTo>
                    <a:pt x="407" y="560"/>
                  </a:lnTo>
                  <a:lnTo>
                    <a:pt x="413" y="551"/>
                  </a:lnTo>
                  <a:lnTo>
                    <a:pt x="418" y="542"/>
                  </a:lnTo>
                  <a:lnTo>
                    <a:pt x="426" y="529"/>
                  </a:lnTo>
                  <a:lnTo>
                    <a:pt x="426" y="513"/>
                  </a:lnTo>
                  <a:lnTo>
                    <a:pt x="426" y="513"/>
                  </a:lnTo>
                  <a:lnTo>
                    <a:pt x="423" y="511"/>
                  </a:lnTo>
                  <a:lnTo>
                    <a:pt x="421" y="507"/>
                  </a:lnTo>
                  <a:lnTo>
                    <a:pt x="421" y="507"/>
                  </a:lnTo>
                  <a:close/>
                </a:path>
              </a:pathLst>
            </a:custGeom>
            <a:gradFill>
              <a:gsLst>
                <a:gs pos="0">
                  <a:srgbClr val="A2C32B"/>
                </a:gs>
                <a:gs pos="100000">
                  <a:srgbClr val="78902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63942" y="3898484"/>
              <a:ext cx="1737698" cy="551492"/>
            </a:xfrm>
            <a:prstGeom prst="rect">
              <a:avLst/>
            </a:prstGeom>
            <a:gradFill>
              <a:gsLst>
                <a:gs pos="0">
                  <a:srgbClr val="A2C32B"/>
                </a:gs>
                <a:gs pos="100000">
                  <a:srgbClr val="789020"/>
                </a:gs>
              </a:gsLst>
              <a:lin ang="5400000" scaled="1"/>
            </a:gradFill>
            <a:ln w="25400"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누구나 </a:t>
              </a: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신고 가능</a:t>
              </a:r>
              <a:endParaRPr lang="en-US" altLang="ko-KR" sz="14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</p:grpSp>
      <p:grpSp>
        <p:nvGrpSpPr>
          <p:cNvPr id="8" name="그룹 25"/>
          <p:cNvGrpSpPr/>
          <p:nvPr/>
        </p:nvGrpSpPr>
        <p:grpSpPr>
          <a:xfrm>
            <a:off x="4638822" y="3327400"/>
            <a:ext cx="2522583" cy="628650"/>
            <a:chOff x="4638822" y="3327400"/>
            <a:chExt cx="2522583" cy="628650"/>
          </a:xfrm>
        </p:grpSpPr>
        <p:sp>
          <p:nvSpPr>
            <p:cNvPr id="27" name="오른쪽 화살표 26"/>
            <p:cNvSpPr/>
            <p:nvPr/>
          </p:nvSpPr>
          <p:spPr>
            <a:xfrm>
              <a:off x="4638822" y="3327400"/>
              <a:ext cx="2522583" cy="628650"/>
            </a:xfrm>
            <a:prstGeom prst="rightArrow">
              <a:avLst/>
            </a:prstGeom>
            <a:gradFill>
              <a:gsLst>
                <a:gs pos="0">
                  <a:srgbClr val="006CB6"/>
                </a:gs>
                <a:gs pos="100000">
                  <a:srgbClr val="004370"/>
                </a:gs>
              </a:gsLst>
              <a:lin ang="5400000" scaled="1"/>
            </a:gradFill>
            <a:ln w="25400"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endParaRPr lang="ko-KR" altLang="en-US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321735" y="3530597"/>
              <a:ext cx="1075289" cy="209067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처리  </a:t>
              </a:r>
              <a:r>
                <a:rPr lang="ko-KR" altLang="en-US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징계 처분 등</a:t>
              </a:r>
              <a:endParaRPr lang="en-US" altLang="ko-KR" sz="12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endParaRPr>
            </a:p>
          </p:txBody>
        </p:sp>
      </p:grpSp>
      <p:grpSp>
        <p:nvGrpSpPr>
          <p:cNvPr id="10" name="그룹 28"/>
          <p:cNvGrpSpPr/>
          <p:nvPr/>
        </p:nvGrpSpPr>
        <p:grpSpPr>
          <a:xfrm>
            <a:off x="611188" y="1376363"/>
            <a:ext cx="2928413" cy="342899"/>
            <a:chOff x="2507203" y="1777635"/>
            <a:chExt cx="2928413" cy="342899"/>
          </a:xfrm>
        </p:grpSpPr>
        <p:sp>
          <p:nvSpPr>
            <p:cNvPr id="30" name="TextBox 29"/>
            <p:cNvSpPr txBox="1"/>
            <p:nvPr/>
          </p:nvSpPr>
          <p:spPr>
            <a:xfrm>
              <a:off x="2821534" y="1777635"/>
              <a:ext cx="2614082" cy="342899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r>
                <a:rPr lang="ko-KR" altLang="en-US" spc="-15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청탁금지법 위반사례 발견시 </a:t>
              </a:r>
              <a:r>
                <a:rPr lang="ko-KR" altLang="en-US" spc="-15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신고</a:t>
              </a:r>
              <a:r>
                <a:rPr lang="en-US" altLang="ko-KR" spc="-15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·</a:t>
              </a:r>
              <a:r>
                <a:rPr lang="ko-KR" altLang="en-US" spc="-15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처리 과정</a:t>
              </a:r>
              <a:endParaRPr lang="ko-KR" altLang="en-US" spc="-15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endParaRPr>
            </a:p>
          </p:txBody>
        </p:sp>
        <p:grpSp>
          <p:nvGrpSpPr>
            <p:cNvPr id="13" name="그룹 60"/>
            <p:cNvGrpSpPr/>
            <p:nvPr/>
          </p:nvGrpSpPr>
          <p:grpSpPr>
            <a:xfrm>
              <a:off x="2507203" y="1782397"/>
              <a:ext cx="289995" cy="243919"/>
              <a:chOff x="1717675" y="1401237"/>
              <a:chExt cx="353440" cy="297284"/>
            </a:xfrm>
          </p:grpSpPr>
          <p:sp>
            <p:nvSpPr>
              <p:cNvPr id="32" name="Freeform 5"/>
              <p:cNvSpPr>
                <a:spLocks/>
              </p:cNvSpPr>
              <p:nvPr/>
            </p:nvSpPr>
            <p:spPr bwMode="auto">
              <a:xfrm>
                <a:off x="1909761" y="1401237"/>
                <a:ext cx="161354" cy="173485"/>
              </a:xfrm>
              <a:custGeom>
                <a:avLst/>
                <a:gdLst>
                  <a:gd name="T0" fmla="*/ 97 w 280"/>
                  <a:gd name="T1" fmla="*/ 277 h 302"/>
                  <a:gd name="T2" fmla="*/ 6 w 280"/>
                  <a:gd name="T3" fmla="*/ 183 h 302"/>
                  <a:gd name="T4" fmla="*/ 19 w 280"/>
                  <a:gd name="T5" fmla="*/ 104 h 302"/>
                  <a:gd name="T6" fmla="*/ 91 w 280"/>
                  <a:gd name="T7" fmla="*/ 36 h 302"/>
                  <a:gd name="T8" fmla="*/ 262 w 280"/>
                  <a:gd name="T9" fmla="*/ 109 h 302"/>
                  <a:gd name="T10" fmla="*/ 261 w 280"/>
                  <a:gd name="T11" fmla="*/ 189 h 302"/>
                  <a:gd name="T12" fmla="*/ 259 w 280"/>
                  <a:gd name="T13" fmla="*/ 196 h 302"/>
                  <a:gd name="T14" fmla="*/ 264 w 280"/>
                  <a:gd name="T15" fmla="*/ 196 h 302"/>
                  <a:gd name="T16" fmla="*/ 174 w 280"/>
                  <a:gd name="T17" fmla="*/ 276 h 302"/>
                  <a:gd name="T18" fmla="*/ 153 w 280"/>
                  <a:gd name="T19" fmla="*/ 282 h 302"/>
                  <a:gd name="T20" fmla="*/ 119 w 280"/>
                  <a:gd name="T21" fmla="*/ 275 h 302"/>
                  <a:gd name="T22" fmla="*/ 97 w 280"/>
                  <a:gd name="T23" fmla="*/ 277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0" h="302">
                    <a:moveTo>
                      <a:pt x="97" y="277"/>
                    </a:moveTo>
                    <a:cubicBezTo>
                      <a:pt x="82" y="300"/>
                      <a:pt x="6" y="183"/>
                      <a:pt x="6" y="183"/>
                    </a:cubicBezTo>
                    <a:cubicBezTo>
                      <a:pt x="0" y="165"/>
                      <a:pt x="18" y="103"/>
                      <a:pt x="19" y="104"/>
                    </a:cubicBezTo>
                    <a:cubicBezTo>
                      <a:pt x="13" y="89"/>
                      <a:pt x="74" y="31"/>
                      <a:pt x="91" y="36"/>
                    </a:cubicBezTo>
                    <a:cubicBezTo>
                      <a:pt x="90" y="0"/>
                      <a:pt x="271" y="41"/>
                      <a:pt x="262" y="109"/>
                    </a:cubicBezTo>
                    <a:cubicBezTo>
                      <a:pt x="270" y="112"/>
                      <a:pt x="280" y="194"/>
                      <a:pt x="261" y="189"/>
                    </a:cubicBezTo>
                    <a:cubicBezTo>
                      <a:pt x="258" y="191"/>
                      <a:pt x="257" y="194"/>
                      <a:pt x="259" y="196"/>
                    </a:cubicBezTo>
                    <a:cubicBezTo>
                      <a:pt x="260" y="194"/>
                      <a:pt x="262" y="194"/>
                      <a:pt x="264" y="196"/>
                    </a:cubicBezTo>
                    <a:cubicBezTo>
                      <a:pt x="249" y="215"/>
                      <a:pt x="189" y="302"/>
                      <a:pt x="174" y="276"/>
                    </a:cubicBezTo>
                    <a:cubicBezTo>
                      <a:pt x="170" y="284"/>
                      <a:pt x="155" y="276"/>
                      <a:pt x="153" y="282"/>
                    </a:cubicBezTo>
                    <a:cubicBezTo>
                      <a:pt x="154" y="282"/>
                      <a:pt x="117" y="279"/>
                      <a:pt x="119" y="275"/>
                    </a:cubicBezTo>
                    <a:cubicBezTo>
                      <a:pt x="120" y="275"/>
                      <a:pt x="102" y="278"/>
                      <a:pt x="97" y="277"/>
                    </a:cubicBezTo>
                  </a:path>
                </a:pathLst>
              </a:custGeom>
              <a:solidFill>
                <a:srgbClr val="FCB8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  <p:sp>
            <p:nvSpPr>
              <p:cNvPr id="33" name="Freeform 6"/>
              <p:cNvSpPr>
                <a:spLocks/>
              </p:cNvSpPr>
              <p:nvPr/>
            </p:nvSpPr>
            <p:spPr bwMode="auto">
              <a:xfrm>
                <a:off x="1717675" y="1404498"/>
                <a:ext cx="292757" cy="294023"/>
              </a:xfrm>
              <a:custGeom>
                <a:avLst/>
                <a:gdLst>
                  <a:gd name="T0" fmla="*/ 140 w 389"/>
                  <a:gd name="T1" fmla="*/ 377 h 392"/>
                  <a:gd name="T2" fmla="*/ 24 w 389"/>
                  <a:gd name="T3" fmla="*/ 262 h 392"/>
                  <a:gd name="T4" fmla="*/ 22 w 389"/>
                  <a:gd name="T5" fmla="*/ 172 h 392"/>
                  <a:gd name="T6" fmla="*/ 76 w 389"/>
                  <a:gd name="T7" fmla="*/ 95 h 392"/>
                  <a:gd name="T8" fmla="*/ 164 w 389"/>
                  <a:gd name="T9" fmla="*/ 42 h 392"/>
                  <a:gd name="T10" fmla="*/ 175 w 389"/>
                  <a:gd name="T11" fmla="*/ 43 h 392"/>
                  <a:gd name="T12" fmla="*/ 179 w 389"/>
                  <a:gd name="T13" fmla="*/ 45 h 392"/>
                  <a:gd name="T14" fmla="*/ 180 w 389"/>
                  <a:gd name="T15" fmla="*/ 44 h 392"/>
                  <a:gd name="T16" fmla="*/ 328 w 389"/>
                  <a:gd name="T17" fmla="*/ 100 h 392"/>
                  <a:gd name="T18" fmla="*/ 359 w 389"/>
                  <a:gd name="T19" fmla="*/ 143 h 392"/>
                  <a:gd name="T20" fmla="*/ 362 w 389"/>
                  <a:gd name="T21" fmla="*/ 178 h 392"/>
                  <a:gd name="T22" fmla="*/ 358 w 389"/>
                  <a:gd name="T23" fmla="*/ 260 h 392"/>
                  <a:gd name="T24" fmla="*/ 355 w 389"/>
                  <a:gd name="T25" fmla="*/ 270 h 392"/>
                  <a:gd name="T26" fmla="*/ 362 w 389"/>
                  <a:gd name="T27" fmla="*/ 270 h 392"/>
                  <a:gd name="T28" fmla="*/ 362 w 389"/>
                  <a:gd name="T29" fmla="*/ 272 h 392"/>
                  <a:gd name="T30" fmla="*/ 314 w 389"/>
                  <a:gd name="T31" fmla="*/ 344 h 392"/>
                  <a:gd name="T32" fmla="*/ 313 w 389"/>
                  <a:gd name="T33" fmla="*/ 342 h 392"/>
                  <a:gd name="T34" fmla="*/ 300 w 389"/>
                  <a:gd name="T35" fmla="*/ 346 h 392"/>
                  <a:gd name="T36" fmla="*/ 281 w 389"/>
                  <a:gd name="T37" fmla="*/ 357 h 392"/>
                  <a:gd name="T38" fmla="*/ 242 w 389"/>
                  <a:gd name="T39" fmla="*/ 376 h 392"/>
                  <a:gd name="T40" fmla="*/ 234 w 389"/>
                  <a:gd name="T41" fmla="*/ 380 h 392"/>
                  <a:gd name="T42" fmla="*/ 213 w 389"/>
                  <a:gd name="T43" fmla="*/ 377 h 392"/>
                  <a:gd name="T44" fmla="*/ 169 w 389"/>
                  <a:gd name="T45" fmla="*/ 374 h 392"/>
                  <a:gd name="T46" fmla="*/ 160 w 389"/>
                  <a:gd name="T47" fmla="*/ 374 h 392"/>
                  <a:gd name="T48" fmla="*/ 140 w 389"/>
                  <a:gd name="T49" fmla="*/ 377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89" h="392">
                    <a:moveTo>
                      <a:pt x="140" y="377"/>
                    </a:moveTo>
                    <a:cubicBezTo>
                      <a:pt x="130" y="392"/>
                      <a:pt x="0" y="275"/>
                      <a:pt x="24" y="262"/>
                    </a:cubicBezTo>
                    <a:cubicBezTo>
                      <a:pt x="4" y="256"/>
                      <a:pt x="22" y="182"/>
                      <a:pt x="22" y="172"/>
                    </a:cubicBezTo>
                    <a:cubicBezTo>
                      <a:pt x="21" y="162"/>
                      <a:pt x="64" y="90"/>
                      <a:pt x="76" y="95"/>
                    </a:cubicBezTo>
                    <a:cubicBezTo>
                      <a:pt x="83" y="63"/>
                      <a:pt x="159" y="60"/>
                      <a:pt x="164" y="42"/>
                    </a:cubicBezTo>
                    <a:cubicBezTo>
                      <a:pt x="165" y="41"/>
                      <a:pt x="172" y="42"/>
                      <a:pt x="175" y="43"/>
                    </a:cubicBezTo>
                    <a:cubicBezTo>
                      <a:pt x="174" y="44"/>
                      <a:pt x="183" y="30"/>
                      <a:pt x="179" y="45"/>
                    </a:cubicBezTo>
                    <a:cubicBezTo>
                      <a:pt x="179" y="44"/>
                      <a:pt x="180" y="44"/>
                      <a:pt x="180" y="44"/>
                    </a:cubicBezTo>
                    <a:cubicBezTo>
                      <a:pt x="192" y="0"/>
                      <a:pt x="321" y="102"/>
                      <a:pt x="328" y="100"/>
                    </a:cubicBezTo>
                    <a:cubicBezTo>
                      <a:pt x="327" y="109"/>
                      <a:pt x="358" y="126"/>
                      <a:pt x="359" y="143"/>
                    </a:cubicBezTo>
                    <a:cubicBezTo>
                      <a:pt x="360" y="148"/>
                      <a:pt x="363" y="171"/>
                      <a:pt x="362" y="178"/>
                    </a:cubicBezTo>
                    <a:cubicBezTo>
                      <a:pt x="389" y="187"/>
                      <a:pt x="366" y="262"/>
                      <a:pt x="358" y="260"/>
                    </a:cubicBezTo>
                    <a:cubicBezTo>
                      <a:pt x="358" y="262"/>
                      <a:pt x="356" y="268"/>
                      <a:pt x="355" y="270"/>
                    </a:cubicBezTo>
                    <a:cubicBezTo>
                      <a:pt x="356" y="267"/>
                      <a:pt x="358" y="267"/>
                      <a:pt x="362" y="270"/>
                    </a:cubicBezTo>
                    <a:cubicBezTo>
                      <a:pt x="361" y="271"/>
                      <a:pt x="361" y="271"/>
                      <a:pt x="362" y="272"/>
                    </a:cubicBezTo>
                    <a:cubicBezTo>
                      <a:pt x="355" y="271"/>
                      <a:pt x="314" y="341"/>
                      <a:pt x="314" y="344"/>
                    </a:cubicBezTo>
                    <a:cubicBezTo>
                      <a:pt x="311" y="343"/>
                      <a:pt x="311" y="342"/>
                      <a:pt x="313" y="342"/>
                    </a:cubicBezTo>
                    <a:cubicBezTo>
                      <a:pt x="301" y="342"/>
                      <a:pt x="310" y="349"/>
                      <a:pt x="300" y="346"/>
                    </a:cubicBezTo>
                    <a:cubicBezTo>
                      <a:pt x="298" y="354"/>
                      <a:pt x="291" y="362"/>
                      <a:pt x="281" y="357"/>
                    </a:cubicBezTo>
                    <a:cubicBezTo>
                      <a:pt x="280" y="359"/>
                      <a:pt x="240" y="390"/>
                      <a:pt x="242" y="376"/>
                    </a:cubicBezTo>
                    <a:cubicBezTo>
                      <a:pt x="240" y="380"/>
                      <a:pt x="234" y="392"/>
                      <a:pt x="234" y="380"/>
                    </a:cubicBezTo>
                    <a:cubicBezTo>
                      <a:pt x="232" y="380"/>
                      <a:pt x="209" y="387"/>
                      <a:pt x="213" y="377"/>
                    </a:cubicBezTo>
                    <a:cubicBezTo>
                      <a:pt x="200" y="376"/>
                      <a:pt x="186" y="377"/>
                      <a:pt x="169" y="374"/>
                    </a:cubicBezTo>
                    <a:cubicBezTo>
                      <a:pt x="167" y="384"/>
                      <a:pt x="160" y="379"/>
                      <a:pt x="160" y="374"/>
                    </a:cubicBezTo>
                    <a:cubicBezTo>
                      <a:pt x="154" y="373"/>
                      <a:pt x="145" y="378"/>
                      <a:pt x="140" y="377"/>
                    </a:cubicBezTo>
                  </a:path>
                </a:pathLst>
              </a:custGeom>
              <a:solidFill>
                <a:srgbClr val="006CB6">
                  <a:alpha val="9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</p:grpSp>
      </p:grpSp>
      <p:grpSp>
        <p:nvGrpSpPr>
          <p:cNvPr id="18" name="그룹 33"/>
          <p:cNvGrpSpPr/>
          <p:nvPr/>
        </p:nvGrpSpPr>
        <p:grpSpPr>
          <a:xfrm>
            <a:off x="2418069" y="2014540"/>
            <a:ext cx="3311776" cy="3265818"/>
            <a:chOff x="2418069" y="2014540"/>
            <a:chExt cx="3311776" cy="3265818"/>
          </a:xfrm>
        </p:grpSpPr>
        <p:sp>
          <p:nvSpPr>
            <p:cNvPr id="35" name="타원 34"/>
            <p:cNvSpPr/>
            <p:nvPr/>
          </p:nvSpPr>
          <p:spPr>
            <a:xfrm>
              <a:off x="3374408" y="2861810"/>
              <a:ext cx="1378857" cy="1378857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rgbClr val="006C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521505" y="2014540"/>
              <a:ext cx="1131570" cy="33057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rtlCol="0" anchor="t">
              <a:noAutofit/>
            </a:bodyPr>
            <a:lstStyle/>
            <a:p>
              <a:pPr algn="ctr"/>
              <a:r>
                <a:rPr lang="ko-KR" altLang="en-US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신고접수기관</a:t>
              </a:r>
              <a:endParaRPr lang="en-US" altLang="ko-KR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37" name="Freeform 5"/>
            <p:cNvSpPr>
              <a:spLocks/>
            </p:cNvSpPr>
            <p:nvPr/>
          </p:nvSpPr>
          <p:spPr bwMode="auto">
            <a:xfrm>
              <a:off x="3669432" y="3083717"/>
              <a:ext cx="830900" cy="830900"/>
            </a:xfrm>
            <a:custGeom>
              <a:avLst/>
              <a:gdLst>
                <a:gd name="T0" fmla="*/ 522 w 716"/>
                <a:gd name="T1" fmla="*/ 458 h 716"/>
                <a:gd name="T2" fmla="*/ 400 w 716"/>
                <a:gd name="T3" fmla="*/ 688 h 716"/>
                <a:gd name="T4" fmla="*/ 390 w 716"/>
                <a:gd name="T5" fmla="*/ 444 h 716"/>
                <a:gd name="T6" fmla="*/ 384 w 716"/>
                <a:gd name="T7" fmla="*/ 432 h 716"/>
                <a:gd name="T8" fmla="*/ 412 w 716"/>
                <a:gd name="T9" fmla="*/ 424 h 716"/>
                <a:gd name="T10" fmla="*/ 440 w 716"/>
                <a:gd name="T11" fmla="*/ 366 h 716"/>
                <a:gd name="T12" fmla="*/ 456 w 716"/>
                <a:gd name="T13" fmla="*/ 340 h 716"/>
                <a:gd name="T14" fmla="*/ 472 w 716"/>
                <a:gd name="T15" fmla="*/ 298 h 716"/>
                <a:gd name="T16" fmla="*/ 476 w 716"/>
                <a:gd name="T17" fmla="*/ 284 h 716"/>
                <a:gd name="T18" fmla="*/ 486 w 716"/>
                <a:gd name="T19" fmla="*/ 280 h 716"/>
                <a:gd name="T20" fmla="*/ 496 w 716"/>
                <a:gd name="T21" fmla="*/ 260 h 716"/>
                <a:gd name="T22" fmla="*/ 500 w 716"/>
                <a:gd name="T23" fmla="*/ 206 h 716"/>
                <a:gd name="T24" fmla="*/ 494 w 716"/>
                <a:gd name="T25" fmla="*/ 196 h 716"/>
                <a:gd name="T26" fmla="*/ 492 w 716"/>
                <a:gd name="T27" fmla="*/ 186 h 716"/>
                <a:gd name="T28" fmla="*/ 494 w 716"/>
                <a:gd name="T29" fmla="*/ 142 h 716"/>
                <a:gd name="T30" fmla="*/ 486 w 716"/>
                <a:gd name="T31" fmla="*/ 110 h 716"/>
                <a:gd name="T32" fmla="*/ 486 w 716"/>
                <a:gd name="T33" fmla="*/ 94 h 716"/>
                <a:gd name="T34" fmla="*/ 476 w 716"/>
                <a:gd name="T35" fmla="*/ 62 h 716"/>
                <a:gd name="T36" fmla="*/ 434 w 716"/>
                <a:gd name="T37" fmla="*/ 22 h 716"/>
                <a:gd name="T38" fmla="*/ 414 w 716"/>
                <a:gd name="T39" fmla="*/ 10 h 716"/>
                <a:gd name="T40" fmla="*/ 356 w 716"/>
                <a:gd name="T41" fmla="*/ 0 h 716"/>
                <a:gd name="T42" fmla="*/ 296 w 716"/>
                <a:gd name="T43" fmla="*/ 12 h 716"/>
                <a:gd name="T44" fmla="*/ 280 w 716"/>
                <a:gd name="T45" fmla="*/ 18 h 716"/>
                <a:gd name="T46" fmla="*/ 256 w 716"/>
                <a:gd name="T47" fmla="*/ 20 h 716"/>
                <a:gd name="T48" fmla="*/ 244 w 716"/>
                <a:gd name="T49" fmla="*/ 38 h 716"/>
                <a:gd name="T50" fmla="*/ 246 w 716"/>
                <a:gd name="T51" fmla="*/ 64 h 716"/>
                <a:gd name="T52" fmla="*/ 238 w 716"/>
                <a:gd name="T53" fmla="*/ 74 h 716"/>
                <a:gd name="T54" fmla="*/ 226 w 716"/>
                <a:gd name="T55" fmla="*/ 118 h 716"/>
                <a:gd name="T56" fmla="*/ 222 w 716"/>
                <a:gd name="T57" fmla="*/ 154 h 716"/>
                <a:gd name="T58" fmla="*/ 226 w 716"/>
                <a:gd name="T59" fmla="*/ 192 h 716"/>
                <a:gd name="T60" fmla="*/ 216 w 716"/>
                <a:gd name="T61" fmla="*/ 206 h 716"/>
                <a:gd name="T62" fmla="*/ 218 w 716"/>
                <a:gd name="T63" fmla="*/ 248 h 716"/>
                <a:gd name="T64" fmla="*/ 228 w 716"/>
                <a:gd name="T65" fmla="*/ 280 h 716"/>
                <a:gd name="T66" fmla="*/ 236 w 716"/>
                <a:gd name="T67" fmla="*/ 284 h 716"/>
                <a:gd name="T68" fmla="*/ 242 w 716"/>
                <a:gd name="T69" fmla="*/ 282 h 716"/>
                <a:gd name="T70" fmla="*/ 254 w 716"/>
                <a:gd name="T71" fmla="*/ 328 h 716"/>
                <a:gd name="T72" fmla="*/ 276 w 716"/>
                <a:gd name="T73" fmla="*/ 366 h 716"/>
                <a:gd name="T74" fmla="*/ 298 w 716"/>
                <a:gd name="T75" fmla="*/ 420 h 716"/>
                <a:gd name="T76" fmla="*/ 334 w 716"/>
                <a:gd name="T77" fmla="*/ 432 h 716"/>
                <a:gd name="T78" fmla="*/ 326 w 716"/>
                <a:gd name="T79" fmla="*/ 444 h 716"/>
                <a:gd name="T80" fmla="*/ 270 w 716"/>
                <a:gd name="T81" fmla="*/ 412 h 716"/>
                <a:gd name="T82" fmla="*/ 192 w 716"/>
                <a:gd name="T83" fmla="*/ 458 h 716"/>
                <a:gd name="T84" fmla="*/ 112 w 716"/>
                <a:gd name="T85" fmla="*/ 500 h 716"/>
                <a:gd name="T86" fmla="*/ 58 w 716"/>
                <a:gd name="T87" fmla="*/ 546 h 716"/>
                <a:gd name="T88" fmla="*/ 24 w 716"/>
                <a:gd name="T89" fmla="*/ 604 h 716"/>
                <a:gd name="T90" fmla="*/ 2 w 716"/>
                <a:gd name="T91" fmla="*/ 688 h 716"/>
                <a:gd name="T92" fmla="*/ 716 w 716"/>
                <a:gd name="T93" fmla="*/ 716 h 716"/>
                <a:gd name="T94" fmla="*/ 698 w 716"/>
                <a:gd name="T95" fmla="*/ 622 h 716"/>
                <a:gd name="T96" fmla="*/ 672 w 716"/>
                <a:gd name="T97" fmla="*/ 566 h 716"/>
                <a:gd name="T98" fmla="*/ 624 w 716"/>
                <a:gd name="T99" fmla="*/ 514 h 716"/>
                <a:gd name="T100" fmla="*/ 582 w 716"/>
                <a:gd name="T101" fmla="*/ 488 h 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16" h="716">
                  <a:moveTo>
                    <a:pt x="582" y="488"/>
                  </a:moveTo>
                  <a:lnTo>
                    <a:pt x="582" y="488"/>
                  </a:lnTo>
                  <a:lnTo>
                    <a:pt x="522" y="458"/>
                  </a:lnTo>
                  <a:lnTo>
                    <a:pt x="478" y="432"/>
                  </a:lnTo>
                  <a:lnTo>
                    <a:pt x="444" y="412"/>
                  </a:lnTo>
                  <a:lnTo>
                    <a:pt x="400" y="688"/>
                  </a:lnTo>
                  <a:lnTo>
                    <a:pt x="372" y="484"/>
                  </a:lnTo>
                  <a:lnTo>
                    <a:pt x="390" y="444"/>
                  </a:lnTo>
                  <a:lnTo>
                    <a:pt x="390" y="444"/>
                  </a:lnTo>
                  <a:lnTo>
                    <a:pt x="390" y="440"/>
                  </a:lnTo>
                  <a:lnTo>
                    <a:pt x="390" y="438"/>
                  </a:lnTo>
                  <a:lnTo>
                    <a:pt x="384" y="432"/>
                  </a:lnTo>
                  <a:lnTo>
                    <a:pt x="384" y="432"/>
                  </a:lnTo>
                  <a:lnTo>
                    <a:pt x="398" y="430"/>
                  </a:lnTo>
                  <a:lnTo>
                    <a:pt x="412" y="424"/>
                  </a:lnTo>
                  <a:lnTo>
                    <a:pt x="426" y="416"/>
                  </a:lnTo>
                  <a:lnTo>
                    <a:pt x="440" y="408"/>
                  </a:lnTo>
                  <a:lnTo>
                    <a:pt x="440" y="366"/>
                  </a:lnTo>
                  <a:lnTo>
                    <a:pt x="440" y="366"/>
                  </a:lnTo>
                  <a:lnTo>
                    <a:pt x="446" y="360"/>
                  </a:lnTo>
                  <a:lnTo>
                    <a:pt x="456" y="340"/>
                  </a:lnTo>
                  <a:lnTo>
                    <a:pt x="462" y="328"/>
                  </a:lnTo>
                  <a:lnTo>
                    <a:pt x="468" y="314"/>
                  </a:lnTo>
                  <a:lnTo>
                    <a:pt x="472" y="298"/>
                  </a:lnTo>
                  <a:lnTo>
                    <a:pt x="474" y="282"/>
                  </a:lnTo>
                  <a:lnTo>
                    <a:pt x="474" y="282"/>
                  </a:lnTo>
                  <a:lnTo>
                    <a:pt x="476" y="284"/>
                  </a:lnTo>
                  <a:lnTo>
                    <a:pt x="480" y="284"/>
                  </a:lnTo>
                  <a:lnTo>
                    <a:pt x="486" y="280"/>
                  </a:lnTo>
                  <a:lnTo>
                    <a:pt x="486" y="280"/>
                  </a:lnTo>
                  <a:lnTo>
                    <a:pt x="488" y="280"/>
                  </a:lnTo>
                  <a:lnTo>
                    <a:pt x="492" y="270"/>
                  </a:lnTo>
                  <a:lnTo>
                    <a:pt x="496" y="260"/>
                  </a:lnTo>
                  <a:lnTo>
                    <a:pt x="498" y="248"/>
                  </a:lnTo>
                  <a:lnTo>
                    <a:pt x="498" y="228"/>
                  </a:lnTo>
                  <a:lnTo>
                    <a:pt x="500" y="206"/>
                  </a:lnTo>
                  <a:lnTo>
                    <a:pt x="500" y="206"/>
                  </a:lnTo>
                  <a:lnTo>
                    <a:pt x="496" y="200"/>
                  </a:lnTo>
                  <a:lnTo>
                    <a:pt x="494" y="196"/>
                  </a:lnTo>
                  <a:lnTo>
                    <a:pt x="490" y="192"/>
                  </a:lnTo>
                  <a:lnTo>
                    <a:pt x="490" y="192"/>
                  </a:lnTo>
                  <a:lnTo>
                    <a:pt x="492" y="186"/>
                  </a:lnTo>
                  <a:lnTo>
                    <a:pt x="494" y="170"/>
                  </a:lnTo>
                  <a:lnTo>
                    <a:pt x="494" y="156"/>
                  </a:lnTo>
                  <a:lnTo>
                    <a:pt x="494" y="142"/>
                  </a:lnTo>
                  <a:lnTo>
                    <a:pt x="492" y="128"/>
                  </a:lnTo>
                  <a:lnTo>
                    <a:pt x="486" y="110"/>
                  </a:lnTo>
                  <a:lnTo>
                    <a:pt x="486" y="110"/>
                  </a:lnTo>
                  <a:lnTo>
                    <a:pt x="486" y="102"/>
                  </a:lnTo>
                  <a:lnTo>
                    <a:pt x="486" y="102"/>
                  </a:lnTo>
                  <a:lnTo>
                    <a:pt x="486" y="94"/>
                  </a:lnTo>
                  <a:lnTo>
                    <a:pt x="486" y="86"/>
                  </a:lnTo>
                  <a:lnTo>
                    <a:pt x="482" y="74"/>
                  </a:lnTo>
                  <a:lnTo>
                    <a:pt x="476" y="62"/>
                  </a:lnTo>
                  <a:lnTo>
                    <a:pt x="466" y="50"/>
                  </a:lnTo>
                  <a:lnTo>
                    <a:pt x="454" y="36"/>
                  </a:lnTo>
                  <a:lnTo>
                    <a:pt x="434" y="22"/>
                  </a:lnTo>
                  <a:lnTo>
                    <a:pt x="434" y="22"/>
                  </a:lnTo>
                  <a:lnTo>
                    <a:pt x="426" y="16"/>
                  </a:lnTo>
                  <a:lnTo>
                    <a:pt x="414" y="10"/>
                  </a:lnTo>
                  <a:lnTo>
                    <a:pt x="400" y="6"/>
                  </a:lnTo>
                  <a:lnTo>
                    <a:pt x="380" y="0"/>
                  </a:lnTo>
                  <a:lnTo>
                    <a:pt x="356" y="0"/>
                  </a:lnTo>
                  <a:lnTo>
                    <a:pt x="328" y="2"/>
                  </a:lnTo>
                  <a:lnTo>
                    <a:pt x="314" y="6"/>
                  </a:lnTo>
                  <a:lnTo>
                    <a:pt x="296" y="12"/>
                  </a:lnTo>
                  <a:lnTo>
                    <a:pt x="296" y="12"/>
                  </a:lnTo>
                  <a:lnTo>
                    <a:pt x="292" y="14"/>
                  </a:lnTo>
                  <a:lnTo>
                    <a:pt x="280" y="18"/>
                  </a:lnTo>
                  <a:lnTo>
                    <a:pt x="272" y="20"/>
                  </a:lnTo>
                  <a:lnTo>
                    <a:pt x="264" y="20"/>
                  </a:lnTo>
                  <a:lnTo>
                    <a:pt x="256" y="20"/>
                  </a:lnTo>
                  <a:lnTo>
                    <a:pt x="250" y="16"/>
                  </a:lnTo>
                  <a:lnTo>
                    <a:pt x="250" y="16"/>
                  </a:lnTo>
                  <a:lnTo>
                    <a:pt x="244" y="38"/>
                  </a:lnTo>
                  <a:lnTo>
                    <a:pt x="242" y="54"/>
                  </a:lnTo>
                  <a:lnTo>
                    <a:pt x="244" y="60"/>
                  </a:lnTo>
                  <a:lnTo>
                    <a:pt x="246" y="64"/>
                  </a:lnTo>
                  <a:lnTo>
                    <a:pt x="246" y="64"/>
                  </a:lnTo>
                  <a:lnTo>
                    <a:pt x="244" y="66"/>
                  </a:lnTo>
                  <a:lnTo>
                    <a:pt x="238" y="74"/>
                  </a:lnTo>
                  <a:lnTo>
                    <a:pt x="232" y="90"/>
                  </a:lnTo>
                  <a:lnTo>
                    <a:pt x="226" y="118"/>
                  </a:lnTo>
                  <a:lnTo>
                    <a:pt x="226" y="118"/>
                  </a:lnTo>
                  <a:lnTo>
                    <a:pt x="226" y="128"/>
                  </a:lnTo>
                  <a:lnTo>
                    <a:pt x="226" y="128"/>
                  </a:lnTo>
                  <a:lnTo>
                    <a:pt x="222" y="154"/>
                  </a:lnTo>
                  <a:lnTo>
                    <a:pt x="224" y="174"/>
                  </a:lnTo>
                  <a:lnTo>
                    <a:pt x="226" y="192"/>
                  </a:lnTo>
                  <a:lnTo>
                    <a:pt x="226" y="192"/>
                  </a:lnTo>
                  <a:lnTo>
                    <a:pt x="222" y="196"/>
                  </a:lnTo>
                  <a:lnTo>
                    <a:pt x="220" y="200"/>
                  </a:lnTo>
                  <a:lnTo>
                    <a:pt x="216" y="206"/>
                  </a:lnTo>
                  <a:lnTo>
                    <a:pt x="216" y="206"/>
                  </a:lnTo>
                  <a:lnTo>
                    <a:pt x="218" y="228"/>
                  </a:lnTo>
                  <a:lnTo>
                    <a:pt x="218" y="248"/>
                  </a:lnTo>
                  <a:lnTo>
                    <a:pt x="220" y="260"/>
                  </a:lnTo>
                  <a:lnTo>
                    <a:pt x="224" y="270"/>
                  </a:lnTo>
                  <a:lnTo>
                    <a:pt x="228" y="280"/>
                  </a:lnTo>
                  <a:lnTo>
                    <a:pt x="230" y="280"/>
                  </a:lnTo>
                  <a:lnTo>
                    <a:pt x="230" y="280"/>
                  </a:lnTo>
                  <a:lnTo>
                    <a:pt x="236" y="284"/>
                  </a:lnTo>
                  <a:lnTo>
                    <a:pt x="240" y="284"/>
                  </a:lnTo>
                  <a:lnTo>
                    <a:pt x="242" y="282"/>
                  </a:lnTo>
                  <a:lnTo>
                    <a:pt x="242" y="282"/>
                  </a:lnTo>
                  <a:lnTo>
                    <a:pt x="244" y="298"/>
                  </a:lnTo>
                  <a:lnTo>
                    <a:pt x="248" y="314"/>
                  </a:lnTo>
                  <a:lnTo>
                    <a:pt x="254" y="328"/>
                  </a:lnTo>
                  <a:lnTo>
                    <a:pt x="260" y="340"/>
                  </a:lnTo>
                  <a:lnTo>
                    <a:pt x="270" y="360"/>
                  </a:lnTo>
                  <a:lnTo>
                    <a:pt x="276" y="366"/>
                  </a:lnTo>
                  <a:lnTo>
                    <a:pt x="276" y="408"/>
                  </a:lnTo>
                  <a:lnTo>
                    <a:pt x="276" y="408"/>
                  </a:lnTo>
                  <a:lnTo>
                    <a:pt x="298" y="420"/>
                  </a:lnTo>
                  <a:lnTo>
                    <a:pt x="314" y="426"/>
                  </a:lnTo>
                  <a:lnTo>
                    <a:pt x="334" y="432"/>
                  </a:lnTo>
                  <a:lnTo>
                    <a:pt x="334" y="432"/>
                  </a:lnTo>
                  <a:lnTo>
                    <a:pt x="328" y="436"/>
                  </a:lnTo>
                  <a:lnTo>
                    <a:pt x="326" y="440"/>
                  </a:lnTo>
                  <a:lnTo>
                    <a:pt x="326" y="444"/>
                  </a:lnTo>
                  <a:lnTo>
                    <a:pt x="344" y="484"/>
                  </a:lnTo>
                  <a:lnTo>
                    <a:pt x="314" y="692"/>
                  </a:lnTo>
                  <a:lnTo>
                    <a:pt x="270" y="412"/>
                  </a:lnTo>
                  <a:lnTo>
                    <a:pt x="270" y="412"/>
                  </a:lnTo>
                  <a:lnTo>
                    <a:pt x="236" y="434"/>
                  </a:lnTo>
                  <a:lnTo>
                    <a:pt x="192" y="458"/>
                  </a:lnTo>
                  <a:lnTo>
                    <a:pt x="134" y="488"/>
                  </a:lnTo>
                  <a:lnTo>
                    <a:pt x="134" y="488"/>
                  </a:lnTo>
                  <a:lnTo>
                    <a:pt x="112" y="500"/>
                  </a:lnTo>
                  <a:lnTo>
                    <a:pt x="92" y="514"/>
                  </a:lnTo>
                  <a:lnTo>
                    <a:pt x="74" y="530"/>
                  </a:lnTo>
                  <a:lnTo>
                    <a:pt x="58" y="546"/>
                  </a:lnTo>
                  <a:lnTo>
                    <a:pt x="44" y="566"/>
                  </a:lnTo>
                  <a:lnTo>
                    <a:pt x="34" y="584"/>
                  </a:lnTo>
                  <a:lnTo>
                    <a:pt x="24" y="604"/>
                  </a:lnTo>
                  <a:lnTo>
                    <a:pt x="18" y="622"/>
                  </a:lnTo>
                  <a:lnTo>
                    <a:pt x="8" y="658"/>
                  </a:lnTo>
                  <a:lnTo>
                    <a:pt x="2" y="688"/>
                  </a:lnTo>
                  <a:lnTo>
                    <a:pt x="0" y="716"/>
                  </a:lnTo>
                  <a:lnTo>
                    <a:pt x="716" y="716"/>
                  </a:lnTo>
                  <a:lnTo>
                    <a:pt x="716" y="716"/>
                  </a:lnTo>
                  <a:lnTo>
                    <a:pt x="714" y="688"/>
                  </a:lnTo>
                  <a:lnTo>
                    <a:pt x="708" y="658"/>
                  </a:lnTo>
                  <a:lnTo>
                    <a:pt x="698" y="622"/>
                  </a:lnTo>
                  <a:lnTo>
                    <a:pt x="692" y="604"/>
                  </a:lnTo>
                  <a:lnTo>
                    <a:pt x="682" y="584"/>
                  </a:lnTo>
                  <a:lnTo>
                    <a:pt x="672" y="566"/>
                  </a:lnTo>
                  <a:lnTo>
                    <a:pt x="658" y="546"/>
                  </a:lnTo>
                  <a:lnTo>
                    <a:pt x="642" y="530"/>
                  </a:lnTo>
                  <a:lnTo>
                    <a:pt x="624" y="514"/>
                  </a:lnTo>
                  <a:lnTo>
                    <a:pt x="604" y="500"/>
                  </a:lnTo>
                  <a:lnTo>
                    <a:pt x="582" y="488"/>
                  </a:lnTo>
                  <a:lnTo>
                    <a:pt x="582" y="488"/>
                  </a:lnTo>
                  <a:close/>
                </a:path>
              </a:pathLst>
            </a:custGeom>
            <a:gradFill>
              <a:gsLst>
                <a:gs pos="0">
                  <a:srgbClr val="006CB6"/>
                </a:gs>
                <a:gs pos="100000">
                  <a:srgbClr val="004370"/>
                </a:gs>
              </a:gsLst>
              <a:lin ang="5400000" scaled="1"/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38" name="Picture 3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59926"/>
            <a:stretch/>
          </p:blipFill>
          <p:spPr bwMode="auto">
            <a:xfrm>
              <a:off x="2418069" y="5145176"/>
              <a:ext cx="3311776" cy="135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9" name="직사각형 38"/>
            <p:cNvSpPr/>
            <p:nvPr/>
          </p:nvSpPr>
          <p:spPr>
            <a:xfrm>
              <a:off x="3212709" y="4403725"/>
              <a:ext cx="1699260" cy="7397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029575" y="2354447"/>
              <a:ext cx="2117653" cy="391895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rtlCol="0" anchor="ctr">
              <a:noAutofit/>
            </a:bodyPr>
            <a:lstStyle/>
            <a:p>
              <a:pPr algn="ctr">
                <a:lnSpc>
                  <a:spcPct val="110000"/>
                </a:lnSpc>
              </a:pPr>
              <a:r>
                <a:rPr lang="ko-KR" altLang="en-US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해당 공공기관</a:t>
              </a:r>
              <a:r>
                <a:rPr lang="en-US" altLang="ko-KR" sz="12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 </a:t>
              </a:r>
              <a:r>
                <a:rPr lang="en-US" altLang="ko-KR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| </a:t>
              </a:r>
              <a:r>
                <a:rPr lang="ko-KR" altLang="en-US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감독기관 </a:t>
              </a:r>
              <a:r>
                <a:rPr lang="en-US" altLang="ko-KR" sz="12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|</a:t>
              </a:r>
              <a:r>
                <a:rPr lang="en-US" altLang="ko-KR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 </a:t>
              </a:r>
              <a:r>
                <a:rPr lang="ko-KR" altLang="en-US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감사원</a:t>
              </a:r>
              <a:endParaRPr lang="en-US" altLang="ko-KR" sz="12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endParaRPr>
            </a:p>
            <a:p>
              <a:pPr algn="ctr">
                <a:lnSpc>
                  <a:spcPct val="110000"/>
                </a:lnSpc>
              </a:pPr>
              <a:r>
                <a:rPr lang="en-US" altLang="ko-KR" sz="12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| </a:t>
              </a:r>
              <a:r>
                <a:rPr lang="ko-KR" altLang="en-US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수사기관</a:t>
              </a:r>
              <a:r>
                <a:rPr lang="en-US" altLang="ko-KR" sz="12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 </a:t>
              </a:r>
              <a:r>
                <a:rPr lang="en-US" altLang="ko-KR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| </a:t>
              </a:r>
              <a:r>
                <a:rPr lang="ko-KR" altLang="en-US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국민권익위원회</a:t>
              </a:r>
              <a:endParaRPr lang="en-US" altLang="ko-KR" sz="12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210169" y="4489548"/>
              <a:ext cx="1739900" cy="312600"/>
            </a:xfrm>
            <a:prstGeom prst="rect">
              <a:avLst/>
            </a:prstGeom>
            <a:gradFill>
              <a:gsLst>
                <a:gs pos="0">
                  <a:srgbClr val="006CB6"/>
                </a:gs>
                <a:gs pos="100000">
                  <a:srgbClr val="004370"/>
                </a:gs>
              </a:gsLst>
              <a:lin ang="5400000" scaled="1"/>
            </a:gradFill>
            <a:ln w="25400"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조사기관</a:t>
              </a:r>
              <a:endParaRPr lang="en-US" altLang="ko-KR" sz="12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211054" y="3898484"/>
              <a:ext cx="1737698" cy="551492"/>
            </a:xfrm>
            <a:prstGeom prst="rect">
              <a:avLst/>
            </a:prstGeom>
            <a:gradFill>
              <a:gsLst>
                <a:gs pos="0">
                  <a:srgbClr val="006CB6"/>
                </a:gs>
                <a:gs pos="100000">
                  <a:srgbClr val="004370"/>
                </a:gs>
              </a:gsLst>
              <a:lin ang="5400000" scaled="1"/>
            </a:gradFill>
            <a:ln w="25400"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신고내용에</a:t>
              </a:r>
              <a:r>
                <a:rPr lang="en-US" altLang="ko-KR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 </a:t>
              </a: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대하여</a:t>
              </a:r>
              <a:endParaRPr lang="en-US" altLang="ko-KR" sz="14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endParaRPr>
            </a:p>
            <a:p>
              <a:pPr algn="ctr"/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조사</a:t>
              </a:r>
              <a:r>
                <a:rPr lang="en-US" altLang="ko-KR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·</a:t>
              </a: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감사</a:t>
              </a:r>
              <a:r>
                <a:rPr lang="en-US" altLang="ko-KR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 </a:t>
              </a: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또는</a:t>
              </a:r>
              <a:r>
                <a:rPr lang="en-US" altLang="ko-KR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 </a:t>
              </a: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수사</a:t>
              </a:r>
              <a:endParaRPr lang="en-US" altLang="ko-KR" sz="14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923692" y="4863477"/>
              <a:ext cx="2329418" cy="201104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rtlCol="0" anchor="ctr">
              <a:noAutofit/>
            </a:bodyPr>
            <a:lstStyle/>
            <a:p>
              <a:pPr algn="ctr">
                <a:lnSpc>
                  <a:spcPct val="110000"/>
                </a:lnSpc>
              </a:pPr>
              <a:r>
                <a:rPr lang="ko-KR" altLang="en-US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해당 공공기관</a:t>
              </a:r>
              <a:r>
                <a:rPr lang="en-US" altLang="ko-KR" sz="12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 </a:t>
              </a:r>
              <a:r>
                <a:rPr lang="en-US" altLang="ko-KR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| </a:t>
              </a:r>
              <a:r>
                <a:rPr lang="ko-KR" altLang="en-US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감독기관 </a:t>
              </a:r>
              <a:r>
                <a:rPr lang="en-US" altLang="ko-KR" sz="12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|</a:t>
              </a:r>
              <a:r>
                <a:rPr lang="en-US" altLang="ko-KR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 </a:t>
              </a:r>
              <a:r>
                <a:rPr lang="ko-KR" altLang="en-US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감사원</a:t>
              </a:r>
              <a:r>
                <a:rPr lang="en-US" altLang="ko-KR" sz="12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 </a:t>
              </a:r>
              <a:r>
                <a:rPr lang="en-US" altLang="ko-KR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| </a:t>
              </a:r>
              <a:r>
                <a:rPr lang="ko-KR" altLang="en-US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수사기관</a:t>
              </a:r>
              <a:r>
                <a:rPr lang="en-US" altLang="ko-KR" sz="12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 </a:t>
              </a:r>
              <a:endParaRPr lang="en-US" altLang="ko-KR" sz="12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endParaRPr>
            </a:p>
          </p:txBody>
        </p:sp>
      </p:grpSp>
      <p:grpSp>
        <p:nvGrpSpPr>
          <p:cNvPr id="21" name="그룹 43"/>
          <p:cNvGrpSpPr/>
          <p:nvPr/>
        </p:nvGrpSpPr>
        <p:grpSpPr>
          <a:xfrm>
            <a:off x="5590866" y="3797300"/>
            <a:ext cx="2658271" cy="2127111"/>
            <a:chOff x="5590866" y="3797300"/>
            <a:chExt cx="2658271" cy="2127111"/>
          </a:xfrm>
        </p:grpSpPr>
        <p:sp>
          <p:nvSpPr>
            <p:cNvPr id="45" name="U자형 화살표 44"/>
            <p:cNvSpPr/>
            <p:nvPr/>
          </p:nvSpPr>
          <p:spPr>
            <a:xfrm rot="10800000" flipH="1">
              <a:off x="5855676" y="3797300"/>
              <a:ext cx="2393461" cy="2001836"/>
            </a:xfrm>
            <a:prstGeom prst="uturnArrow">
              <a:avLst>
                <a:gd name="adj1" fmla="val 14696"/>
                <a:gd name="adj2" fmla="val 14221"/>
                <a:gd name="adj3" fmla="val 14326"/>
                <a:gd name="adj4" fmla="val 37655"/>
                <a:gd name="adj5" fmla="val 47149"/>
              </a:avLst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5400000" scaled="1"/>
            </a:gradFill>
            <a:ln w="25400"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endParaRPr lang="ko-KR" altLang="en-US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591295" y="4287325"/>
              <a:ext cx="1123524" cy="529486"/>
            </a:xfrm>
            <a:prstGeom prst="rect">
              <a:avLst/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5400000" scaled="1"/>
            </a:gradFill>
            <a:ln w="25400">
              <a:noFill/>
            </a:ln>
          </p:spPr>
          <p:txBody>
            <a:bodyPr wrap="none" rtlCol="0" anchor="ctr">
              <a:noAutofit/>
            </a:bodyPr>
            <a:lstStyle>
              <a:defPPr>
                <a:defRPr lang="ko-KR"/>
              </a:defPPr>
              <a:lvl1pPr algn="ctr">
                <a:defRPr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defRPr>
              </a:lvl1pPr>
            </a:lstStyle>
            <a:p>
              <a:r>
                <a:rPr lang="ko-KR" altLang="en-US" sz="1200" smtClean="0"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공소 제기</a:t>
              </a:r>
              <a:r>
                <a:rPr lang="en-US" altLang="ko-KR" sz="1200" smtClean="0"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/>
              </a:r>
              <a:br>
                <a:rPr lang="en-US" altLang="ko-KR" sz="1200" smtClean="0"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</a:br>
              <a:r>
                <a:rPr lang="ko-KR" altLang="en-US" sz="1200" smtClean="0"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과태료 부과 요청 </a:t>
              </a:r>
              <a:endParaRPr lang="en-US" altLang="ko-KR" sz="1200"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47" name="직각 삼각형 46"/>
            <p:cNvSpPr/>
            <p:nvPr/>
          </p:nvSpPr>
          <p:spPr>
            <a:xfrm>
              <a:off x="6148387" y="4195885"/>
              <a:ext cx="566431" cy="90488"/>
            </a:xfrm>
            <a:prstGeom prst="rtTriangle">
              <a:avLst/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5400000" scaled="1"/>
            </a:gradFill>
            <a:ln w="25400"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endParaRPr lang="ko-KR" altLang="en-US" sz="12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48" name="직각 삼각형 47"/>
            <p:cNvSpPr/>
            <p:nvPr/>
          </p:nvSpPr>
          <p:spPr>
            <a:xfrm flipH="1">
              <a:off x="5590866" y="4195885"/>
              <a:ext cx="269390" cy="90488"/>
            </a:xfrm>
            <a:prstGeom prst="rtTriangle">
              <a:avLst/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5400000" scaled="1"/>
            </a:gradFill>
            <a:ln w="25400"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endParaRPr lang="ko-KR" altLang="en-US" sz="12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491337" y="5443060"/>
              <a:ext cx="920407" cy="481351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ko-KR"/>
              </a:defPPr>
              <a:lvl1pPr algn="ctr">
                <a:defRPr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defRPr>
              </a:lvl1pPr>
            </a:lstStyle>
            <a:p>
              <a:r>
                <a:rPr lang="ko-KR" altLang="en-US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관할</a:t>
              </a:r>
              <a:r>
                <a:rPr lang="en-US" altLang="ko-KR"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 </a:t>
              </a:r>
              <a:r>
                <a:rPr lang="ko-KR" altLang="en-US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법원</a:t>
              </a:r>
              <a:endParaRPr lang="en-US" altLang="ko-KR"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</p:grpSp>
      <p:grpSp>
        <p:nvGrpSpPr>
          <p:cNvPr id="26" name="그룹 51"/>
          <p:cNvGrpSpPr/>
          <p:nvPr/>
        </p:nvGrpSpPr>
        <p:grpSpPr>
          <a:xfrm>
            <a:off x="7019440" y="2220280"/>
            <a:ext cx="1737698" cy="2597905"/>
            <a:chOff x="7019440" y="2220280"/>
            <a:chExt cx="1737698" cy="2597905"/>
          </a:xfrm>
        </p:grpSpPr>
        <p:sp>
          <p:nvSpPr>
            <p:cNvPr id="53" name="타원 52"/>
            <p:cNvSpPr/>
            <p:nvPr/>
          </p:nvSpPr>
          <p:spPr>
            <a:xfrm>
              <a:off x="7161133" y="2928485"/>
              <a:ext cx="1378857" cy="1378857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412594" y="2220280"/>
              <a:ext cx="850165" cy="58563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none" rtlCol="0" anchor="t">
              <a:noAutofit/>
            </a:bodyPr>
            <a:lstStyle/>
            <a:p>
              <a:pPr algn="ctr"/>
              <a:r>
                <a:rPr lang="ko-KR" altLang="en-US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부정</a:t>
              </a:r>
              <a:r>
                <a:rPr lang="en-US" altLang="ko-KR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/>
              </a:r>
              <a:br>
                <a:rPr lang="en-US" altLang="ko-KR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</a:br>
              <a:r>
                <a:rPr lang="ko-KR" altLang="en-US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행위자</a:t>
              </a:r>
              <a:endParaRPr lang="en-US" altLang="ko-KR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56" name="Freeform 8"/>
            <p:cNvSpPr>
              <a:spLocks/>
            </p:cNvSpPr>
            <p:nvPr/>
          </p:nvSpPr>
          <p:spPr bwMode="auto">
            <a:xfrm>
              <a:off x="7475707" y="3132820"/>
              <a:ext cx="750468" cy="852602"/>
            </a:xfrm>
            <a:custGeom>
              <a:avLst/>
              <a:gdLst>
                <a:gd name="T0" fmla="*/ 338 w 338"/>
                <a:gd name="T1" fmla="*/ 384 h 384"/>
                <a:gd name="T2" fmla="*/ 334 w 338"/>
                <a:gd name="T3" fmla="*/ 356 h 384"/>
                <a:gd name="T4" fmla="*/ 312 w 338"/>
                <a:gd name="T5" fmla="*/ 264 h 384"/>
                <a:gd name="T6" fmla="*/ 310 w 338"/>
                <a:gd name="T7" fmla="*/ 260 h 384"/>
                <a:gd name="T8" fmla="*/ 304 w 338"/>
                <a:gd name="T9" fmla="*/ 248 h 384"/>
                <a:gd name="T10" fmla="*/ 280 w 338"/>
                <a:gd name="T11" fmla="*/ 234 h 384"/>
                <a:gd name="T12" fmla="*/ 256 w 338"/>
                <a:gd name="T13" fmla="*/ 226 h 384"/>
                <a:gd name="T14" fmla="*/ 232 w 338"/>
                <a:gd name="T15" fmla="*/ 216 h 384"/>
                <a:gd name="T16" fmla="*/ 222 w 338"/>
                <a:gd name="T17" fmla="*/ 210 h 384"/>
                <a:gd name="T18" fmla="*/ 220 w 338"/>
                <a:gd name="T19" fmla="*/ 202 h 384"/>
                <a:gd name="T20" fmla="*/ 208 w 338"/>
                <a:gd name="T21" fmla="*/ 194 h 384"/>
                <a:gd name="T22" fmla="*/ 206 w 338"/>
                <a:gd name="T23" fmla="*/ 178 h 384"/>
                <a:gd name="T24" fmla="*/ 212 w 338"/>
                <a:gd name="T25" fmla="*/ 176 h 384"/>
                <a:gd name="T26" fmla="*/ 218 w 338"/>
                <a:gd name="T27" fmla="*/ 160 h 384"/>
                <a:gd name="T28" fmla="*/ 220 w 338"/>
                <a:gd name="T29" fmla="*/ 146 h 384"/>
                <a:gd name="T30" fmla="*/ 222 w 338"/>
                <a:gd name="T31" fmla="*/ 146 h 384"/>
                <a:gd name="T32" fmla="*/ 230 w 338"/>
                <a:gd name="T33" fmla="*/ 138 h 384"/>
                <a:gd name="T34" fmla="*/ 234 w 338"/>
                <a:gd name="T35" fmla="*/ 128 h 384"/>
                <a:gd name="T36" fmla="*/ 238 w 338"/>
                <a:gd name="T37" fmla="*/ 112 h 384"/>
                <a:gd name="T38" fmla="*/ 236 w 338"/>
                <a:gd name="T39" fmla="*/ 102 h 384"/>
                <a:gd name="T40" fmla="*/ 228 w 338"/>
                <a:gd name="T41" fmla="*/ 100 h 384"/>
                <a:gd name="T42" fmla="*/ 230 w 338"/>
                <a:gd name="T43" fmla="*/ 82 h 384"/>
                <a:gd name="T44" fmla="*/ 228 w 338"/>
                <a:gd name="T45" fmla="*/ 44 h 384"/>
                <a:gd name="T46" fmla="*/ 226 w 338"/>
                <a:gd name="T47" fmla="*/ 32 h 384"/>
                <a:gd name="T48" fmla="*/ 216 w 338"/>
                <a:gd name="T49" fmla="*/ 16 h 384"/>
                <a:gd name="T50" fmla="*/ 200 w 338"/>
                <a:gd name="T51" fmla="*/ 6 h 384"/>
                <a:gd name="T52" fmla="*/ 170 w 338"/>
                <a:gd name="T53" fmla="*/ 0 h 384"/>
                <a:gd name="T54" fmla="*/ 138 w 338"/>
                <a:gd name="T55" fmla="*/ 6 h 384"/>
                <a:gd name="T56" fmla="*/ 128 w 338"/>
                <a:gd name="T57" fmla="*/ 12 h 384"/>
                <a:gd name="T58" fmla="*/ 128 w 338"/>
                <a:gd name="T59" fmla="*/ 18 h 384"/>
                <a:gd name="T60" fmla="*/ 122 w 338"/>
                <a:gd name="T61" fmla="*/ 18 h 384"/>
                <a:gd name="T62" fmla="*/ 114 w 338"/>
                <a:gd name="T63" fmla="*/ 22 h 384"/>
                <a:gd name="T64" fmla="*/ 106 w 338"/>
                <a:gd name="T65" fmla="*/ 36 h 384"/>
                <a:gd name="T66" fmla="*/ 104 w 338"/>
                <a:gd name="T67" fmla="*/ 72 h 384"/>
                <a:gd name="T68" fmla="*/ 110 w 338"/>
                <a:gd name="T69" fmla="*/ 102 h 384"/>
                <a:gd name="T70" fmla="*/ 106 w 338"/>
                <a:gd name="T71" fmla="*/ 104 h 384"/>
                <a:gd name="T72" fmla="*/ 104 w 338"/>
                <a:gd name="T73" fmla="*/ 116 h 384"/>
                <a:gd name="T74" fmla="*/ 108 w 338"/>
                <a:gd name="T75" fmla="*/ 132 h 384"/>
                <a:gd name="T76" fmla="*/ 110 w 338"/>
                <a:gd name="T77" fmla="*/ 142 h 384"/>
                <a:gd name="T78" fmla="*/ 116 w 338"/>
                <a:gd name="T79" fmla="*/ 146 h 384"/>
                <a:gd name="T80" fmla="*/ 118 w 338"/>
                <a:gd name="T81" fmla="*/ 146 h 384"/>
                <a:gd name="T82" fmla="*/ 122 w 338"/>
                <a:gd name="T83" fmla="*/ 164 h 384"/>
                <a:gd name="T84" fmla="*/ 132 w 338"/>
                <a:gd name="T85" fmla="*/ 178 h 384"/>
                <a:gd name="T86" fmla="*/ 134 w 338"/>
                <a:gd name="T87" fmla="*/ 178 h 384"/>
                <a:gd name="T88" fmla="*/ 134 w 338"/>
                <a:gd name="T89" fmla="*/ 194 h 384"/>
                <a:gd name="T90" fmla="*/ 122 w 338"/>
                <a:gd name="T91" fmla="*/ 196 h 384"/>
                <a:gd name="T92" fmla="*/ 120 w 338"/>
                <a:gd name="T93" fmla="*/ 208 h 384"/>
                <a:gd name="T94" fmla="*/ 104 w 338"/>
                <a:gd name="T95" fmla="*/ 216 h 384"/>
                <a:gd name="T96" fmla="*/ 88 w 338"/>
                <a:gd name="T97" fmla="*/ 224 h 384"/>
                <a:gd name="T98" fmla="*/ 46 w 338"/>
                <a:gd name="T99" fmla="*/ 246 h 384"/>
                <a:gd name="T100" fmla="*/ 30 w 338"/>
                <a:gd name="T101" fmla="*/ 260 h 384"/>
                <a:gd name="T102" fmla="*/ 22 w 338"/>
                <a:gd name="T103" fmla="*/ 276 h 384"/>
                <a:gd name="T104" fmla="*/ 8 w 338"/>
                <a:gd name="T105" fmla="*/ 338 h 384"/>
                <a:gd name="T106" fmla="*/ 338 w 338"/>
                <a:gd name="T107" fmla="*/ 38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38" h="384">
                  <a:moveTo>
                    <a:pt x="338" y="384"/>
                  </a:moveTo>
                  <a:lnTo>
                    <a:pt x="338" y="384"/>
                  </a:lnTo>
                  <a:lnTo>
                    <a:pt x="336" y="372"/>
                  </a:lnTo>
                  <a:lnTo>
                    <a:pt x="334" y="356"/>
                  </a:lnTo>
                  <a:lnTo>
                    <a:pt x="324" y="316"/>
                  </a:lnTo>
                  <a:lnTo>
                    <a:pt x="312" y="264"/>
                  </a:lnTo>
                  <a:lnTo>
                    <a:pt x="312" y="264"/>
                  </a:lnTo>
                  <a:lnTo>
                    <a:pt x="310" y="260"/>
                  </a:lnTo>
                  <a:lnTo>
                    <a:pt x="308" y="254"/>
                  </a:lnTo>
                  <a:lnTo>
                    <a:pt x="304" y="248"/>
                  </a:lnTo>
                  <a:lnTo>
                    <a:pt x="298" y="244"/>
                  </a:lnTo>
                  <a:lnTo>
                    <a:pt x="280" y="234"/>
                  </a:lnTo>
                  <a:lnTo>
                    <a:pt x="256" y="226"/>
                  </a:lnTo>
                  <a:lnTo>
                    <a:pt x="256" y="226"/>
                  </a:lnTo>
                  <a:lnTo>
                    <a:pt x="242" y="220"/>
                  </a:lnTo>
                  <a:lnTo>
                    <a:pt x="232" y="216"/>
                  </a:lnTo>
                  <a:lnTo>
                    <a:pt x="222" y="210"/>
                  </a:lnTo>
                  <a:lnTo>
                    <a:pt x="222" y="210"/>
                  </a:lnTo>
                  <a:lnTo>
                    <a:pt x="220" y="206"/>
                  </a:lnTo>
                  <a:lnTo>
                    <a:pt x="220" y="202"/>
                  </a:lnTo>
                  <a:lnTo>
                    <a:pt x="220" y="196"/>
                  </a:lnTo>
                  <a:lnTo>
                    <a:pt x="208" y="194"/>
                  </a:lnTo>
                  <a:lnTo>
                    <a:pt x="208" y="194"/>
                  </a:lnTo>
                  <a:lnTo>
                    <a:pt x="206" y="178"/>
                  </a:lnTo>
                  <a:lnTo>
                    <a:pt x="206" y="178"/>
                  </a:lnTo>
                  <a:lnTo>
                    <a:pt x="212" y="176"/>
                  </a:lnTo>
                  <a:lnTo>
                    <a:pt x="214" y="170"/>
                  </a:lnTo>
                  <a:lnTo>
                    <a:pt x="218" y="160"/>
                  </a:lnTo>
                  <a:lnTo>
                    <a:pt x="220" y="150"/>
                  </a:lnTo>
                  <a:lnTo>
                    <a:pt x="220" y="146"/>
                  </a:lnTo>
                  <a:lnTo>
                    <a:pt x="220" y="146"/>
                  </a:lnTo>
                  <a:lnTo>
                    <a:pt x="222" y="146"/>
                  </a:lnTo>
                  <a:lnTo>
                    <a:pt x="226" y="144"/>
                  </a:lnTo>
                  <a:lnTo>
                    <a:pt x="230" y="138"/>
                  </a:lnTo>
                  <a:lnTo>
                    <a:pt x="234" y="128"/>
                  </a:lnTo>
                  <a:lnTo>
                    <a:pt x="234" y="128"/>
                  </a:lnTo>
                  <a:lnTo>
                    <a:pt x="236" y="118"/>
                  </a:lnTo>
                  <a:lnTo>
                    <a:pt x="238" y="112"/>
                  </a:lnTo>
                  <a:lnTo>
                    <a:pt x="236" y="106"/>
                  </a:lnTo>
                  <a:lnTo>
                    <a:pt x="236" y="102"/>
                  </a:lnTo>
                  <a:lnTo>
                    <a:pt x="230" y="100"/>
                  </a:lnTo>
                  <a:lnTo>
                    <a:pt x="228" y="100"/>
                  </a:lnTo>
                  <a:lnTo>
                    <a:pt x="228" y="100"/>
                  </a:lnTo>
                  <a:lnTo>
                    <a:pt x="230" y="82"/>
                  </a:lnTo>
                  <a:lnTo>
                    <a:pt x="230" y="64"/>
                  </a:lnTo>
                  <a:lnTo>
                    <a:pt x="228" y="44"/>
                  </a:lnTo>
                  <a:lnTo>
                    <a:pt x="228" y="44"/>
                  </a:lnTo>
                  <a:lnTo>
                    <a:pt x="226" y="32"/>
                  </a:lnTo>
                  <a:lnTo>
                    <a:pt x="222" y="24"/>
                  </a:lnTo>
                  <a:lnTo>
                    <a:pt x="216" y="16"/>
                  </a:lnTo>
                  <a:lnTo>
                    <a:pt x="208" y="10"/>
                  </a:lnTo>
                  <a:lnTo>
                    <a:pt x="200" y="6"/>
                  </a:lnTo>
                  <a:lnTo>
                    <a:pt x="190" y="4"/>
                  </a:lnTo>
                  <a:lnTo>
                    <a:pt x="170" y="0"/>
                  </a:lnTo>
                  <a:lnTo>
                    <a:pt x="152" y="2"/>
                  </a:lnTo>
                  <a:lnTo>
                    <a:pt x="138" y="6"/>
                  </a:lnTo>
                  <a:lnTo>
                    <a:pt x="132" y="8"/>
                  </a:lnTo>
                  <a:lnTo>
                    <a:pt x="128" y="12"/>
                  </a:lnTo>
                  <a:lnTo>
                    <a:pt x="126" y="16"/>
                  </a:lnTo>
                  <a:lnTo>
                    <a:pt x="128" y="18"/>
                  </a:lnTo>
                  <a:lnTo>
                    <a:pt x="128" y="18"/>
                  </a:lnTo>
                  <a:lnTo>
                    <a:pt x="122" y="18"/>
                  </a:lnTo>
                  <a:lnTo>
                    <a:pt x="118" y="20"/>
                  </a:lnTo>
                  <a:lnTo>
                    <a:pt x="114" y="22"/>
                  </a:lnTo>
                  <a:lnTo>
                    <a:pt x="112" y="26"/>
                  </a:lnTo>
                  <a:lnTo>
                    <a:pt x="106" y="36"/>
                  </a:lnTo>
                  <a:lnTo>
                    <a:pt x="104" y="48"/>
                  </a:lnTo>
                  <a:lnTo>
                    <a:pt x="104" y="72"/>
                  </a:lnTo>
                  <a:lnTo>
                    <a:pt x="104" y="84"/>
                  </a:lnTo>
                  <a:lnTo>
                    <a:pt x="110" y="102"/>
                  </a:lnTo>
                  <a:lnTo>
                    <a:pt x="110" y="102"/>
                  </a:lnTo>
                  <a:lnTo>
                    <a:pt x="106" y="104"/>
                  </a:lnTo>
                  <a:lnTo>
                    <a:pt x="104" y="108"/>
                  </a:lnTo>
                  <a:lnTo>
                    <a:pt x="104" y="116"/>
                  </a:lnTo>
                  <a:lnTo>
                    <a:pt x="106" y="124"/>
                  </a:lnTo>
                  <a:lnTo>
                    <a:pt x="108" y="132"/>
                  </a:lnTo>
                  <a:lnTo>
                    <a:pt x="108" y="132"/>
                  </a:lnTo>
                  <a:lnTo>
                    <a:pt x="110" y="142"/>
                  </a:lnTo>
                  <a:lnTo>
                    <a:pt x="114" y="146"/>
                  </a:lnTo>
                  <a:lnTo>
                    <a:pt x="116" y="146"/>
                  </a:lnTo>
                  <a:lnTo>
                    <a:pt x="118" y="146"/>
                  </a:lnTo>
                  <a:lnTo>
                    <a:pt x="118" y="146"/>
                  </a:lnTo>
                  <a:lnTo>
                    <a:pt x="120" y="156"/>
                  </a:lnTo>
                  <a:lnTo>
                    <a:pt x="122" y="164"/>
                  </a:lnTo>
                  <a:lnTo>
                    <a:pt x="126" y="174"/>
                  </a:lnTo>
                  <a:lnTo>
                    <a:pt x="132" y="178"/>
                  </a:lnTo>
                  <a:lnTo>
                    <a:pt x="134" y="178"/>
                  </a:lnTo>
                  <a:lnTo>
                    <a:pt x="134" y="178"/>
                  </a:lnTo>
                  <a:lnTo>
                    <a:pt x="136" y="192"/>
                  </a:lnTo>
                  <a:lnTo>
                    <a:pt x="134" y="194"/>
                  </a:lnTo>
                  <a:lnTo>
                    <a:pt x="122" y="196"/>
                  </a:lnTo>
                  <a:lnTo>
                    <a:pt x="122" y="196"/>
                  </a:lnTo>
                  <a:lnTo>
                    <a:pt x="122" y="204"/>
                  </a:lnTo>
                  <a:lnTo>
                    <a:pt x="120" y="208"/>
                  </a:lnTo>
                  <a:lnTo>
                    <a:pt x="120" y="208"/>
                  </a:lnTo>
                  <a:lnTo>
                    <a:pt x="104" y="216"/>
                  </a:lnTo>
                  <a:lnTo>
                    <a:pt x="88" y="224"/>
                  </a:lnTo>
                  <a:lnTo>
                    <a:pt x="88" y="224"/>
                  </a:lnTo>
                  <a:lnTo>
                    <a:pt x="66" y="234"/>
                  </a:lnTo>
                  <a:lnTo>
                    <a:pt x="46" y="246"/>
                  </a:lnTo>
                  <a:lnTo>
                    <a:pt x="38" y="252"/>
                  </a:lnTo>
                  <a:lnTo>
                    <a:pt x="30" y="260"/>
                  </a:lnTo>
                  <a:lnTo>
                    <a:pt x="26" y="268"/>
                  </a:lnTo>
                  <a:lnTo>
                    <a:pt x="22" y="276"/>
                  </a:lnTo>
                  <a:lnTo>
                    <a:pt x="22" y="276"/>
                  </a:lnTo>
                  <a:lnTo>
                    <a:pt x="8" y="338"/>
                  </a:lnTo>
                  <a:lnTo>
                    <a:pt x="0" y="384"/>
                  </a:lnTo>
                  <a:lnTo>
                    <a:pt x="338" y="384"/>
                  </a:lnTo>
                  <a:lnTo>
                    <a:pt x="338" y="384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5400000" scaled="1"/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019440" y="3898484"/>
              <a:ext cx="1737698" cy="543976"/>
            </a:xfrm>
            <a:prstGeom prst="rect">
              <a:avLst/>
            </a:pr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5400000" scaled="1"/>
            </a:gradFill>
            <a:ln w="25400"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처분 대상자</a:t>
              </a:r>
              <a:endParaRPr lang="en-US" altLang="ko-KR" sz="14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022426" y="4489548"/>
              <a:ext cx="1734711" cy="328637"/>
            </a:xfrm>
            <a:prstGeom prst="rect">
              <a:avLst/>
            </a:prstGeom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5400000" scaled="1"/>
            </a:gradFill>
            <a:ln w="25400">
              <a:noFill/>
            </a:ln>
          </p:spPr>
          <p:txBody>
            <a:bodyPr wrap="none" rtlCol="0" anchor="ctr">
              <a:noAutofit/>
            </a:bodyPr>
            <a:lstStyle>
              <a:defPPr>
                <a:defRPr lang="ko-KR"/>
              </a:defPPr>
              <a:lvl1pPr algn="ctr">
                <a:defRPr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defRPr>
              </a:lvl1pPr>
            </a:lstStyle>
            <a:p>
              <a:r>
                <a:rPr lang="ko-KR" altLang="en-US" sz="1200" smtClean="0"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형사처벌  </a:t>
              </a:r>
              <a:r>
                <a:rPr lang="en-US" altLang="ko-KR" sz="1200" smtClean="0"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|  </a:t>
              </a:r>
              <a:r>
                <a:rPr lang="ko-KR" altLang="en-US" sz="1200" smtClean="0"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과태료 부과</a:t>
              </a:r>
              <a:endParaRPr lang="en-US" altLang="ko-KR" sz="1200"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</p:grpSp>
      <p:sp>
        <p:nvSpPr>
          <p:cNvPr id="61" name="직사각형 60"/>
          <p:cNvSpPr/>
          <p:nvPr/>
        </p:nvSpPr>
        <p:spPr>
          <a:xfrm>
            <a:off x="0" y="-1"/>
            <a:ext cx="9144000" cy="1125539"/>
          </a:xfrm>
          <a:prstGeom prst="rect">
            <a:avLst/>
          </a:prstGeom>
          <a:gradFill flip="none" rotWithShape="1">
            <a:gsLst>
              <a:gs pos="13000">
                <a:srgbClr val="0064A8"/>
              </a:gs>
              <a:gs pos="0">
                <a:srgbClr val="006CB6">
                  <a:alpha val="80000"/>
                </a:srgbClr>
              </a:gs>
              <a:gs pos="100000">
                <a:srgbClr val="00437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TextBox 61"/>
          <p:cNvSpPr txBox="1"/>
          <p:nvPr/>
        </p:nvSpPr>
        <p:spPr>
          <a:xfrm>
            <a:off x="820738" y="398687"/>
            <a:ext cx="3336103" cy="654049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r>
              <a:rPr lang="en-US" altLang="ko-KR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5. </a:t>
            </a:r>
            <a:r>
              <a:rPr lang="ko-KR" altLang="en-US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위반행위 신고</a:t>
            </a:r>
            <a:r>
              <a:rPr lang="en-US" altLang="ko-KR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·</a:t>
            </a:r>
            <a:r>
              <a:rPr lang="ko-KR" altLang="en-US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처리</a:t>
            </a:r>
            <a:endParaRPr lang="ko-KR" altLang="en-US" sz="2800" spc="-2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grpSp>
        <p:nvGrpSpPr>
          <p:cNvPr id="29" name="그룹 62"/>
          <p:cNvGrpSpPr/>
          <p:nvPr/>
        </p:nvGrpSpPr>
        <p:grpSpPr>
          <a:xfrm>
            <a:off x="763588" y="510475"/>
            <a:ext cx="0" cy="144721"/>
            <a:chOff x="516732" y="651669"/>
            <a:chExt cx="0" cy="256381"/>
          </a:xfrm>
        </p:grpSpPr>
        <p:cxnSp>
          <p:nvCxnSpPr>
            <p:cNvPr id="64" name="직선 연결선 63"/>
            <p:cNvCxnSpPr/>
            <p:nvPr/>
          </p:nvCxnSpPr>
          <p:spPr>
            <a:xfrm flipV="1">
              <a:off x="516732" y="651669"/>
              <a:ext cx="0" cy="130175"/>
            </a:xfrm>
            <a:prstGeom prst="line">
              <a:avLst/>
            </a:prstGeom>
            <a:ln w="69850">
              <a:solidFill>
                <a:srgbClr val="006C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직선 연결선 64"/>
            <p:cNvCxnSpPr/>
            <p:nvPr/>
          </p:nvCxnSpPr>
          <p:spPr>
            <a:xfrm flipV="1">
              <a:off x="516732" y="777875"/>
              <a:ext cx="0" cy="130175"/>
            </a:xfrm>
            <a:prstGeom prst="line">
              <a:avLst/>
            </a:prstGeom>
            <a:ln w="69850">
              <a:solidFill>
                <a:srgbClr val="FCB8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58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48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107504" y="0"/>
          <a:ext cx="8280920" cy="657606"/>
        </p:xfrm>
        <a:graphic>
          <a:graphicData uri="http://schemas.openxmlformats.org/drawingml/2006/table">
            <a:tbl>
              <a:tblPr/>
              <a:tblGrid>
                <a:gridCol w="1231808"/>
                <a:gridCol w="98010"/>
                <a:gridCol w="6951102"/>
              </a:tblGrid>
              <a:tr h="6206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  <a:latin typeface="HY헤드라인M"/>
                          <a:ea typeface="HY헤드라인M"/>
                        </a:rPr>
                        <a:t>FAQ</a:t>
                      </a:r>
                      <a:endParaRPr 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dirty="0">
                          <a:solidFill>
                            <a:schemeClr val="bg1"/>
                          </a:solidFill>
                          <a:latin typeface="HY헤드라인M"/>
                          <a:ea typeface="HY헤드라인M"/>
                        </a:rPr>
                        <a:t>법 적용대상 관련 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146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1196753"/>
            <a:ext cx="784887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 smtClean="0"/>
              <a:t>Q. </a:t>
            </a:r>
            <a:r>
              <a:rPr lang="ko-KR" altLang="en-US" sz="2000" b="1" dirty="0" smtClean="0"/>
              <a:t>겸임교원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시간강사 등 </a:t>
            </a:r>
            <a:r>
              <a:rPr lang="ko-KR" altLang="en-US" sz="2000" b="1" dirty="0" err="1" smtClean="0"/>
              <a:t>비전임교원도</a:t>
            </a:r>
            <a:r>
              <a:rPr lang="ko-KR" altLang="en-US" sz="2000" b="1" dirty="0" smtClean="0"/>
              <a:t> 적용대상에 포함되는지</a:t>
            </a:r>
            <a:r>
              <a:rPr lang="en-US" altLang="ko-KR" sz="2000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0070C0"/>
                </a:solidFill>
              </a:rPr>
              <a:t>☞ </a:t>
            </a:r>
            <a:r>
              <a:rPr lang="ko-KR" altLang="en-US" sz="2000" dirty="0" smtClean="0">
                <a:solidFill>
                  <a:srgbClr val="0070C0"/>
                </a:solidFill>
              </a:rPr>
              <a:t>겸임교원･명예교수 및 시간강사 등은 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｢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고등교육법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｣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제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14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조제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2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항에 따라 교원 외로 두므로 교원에 해당하지 않아 법 적용대상이 아님</a:t>
            </a:r>
            <a:endParaRPr lang="en-US" altLang="ko-KR" sz="2000" b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2000" b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/>
              <a:t>Q. </a:t>
            </a:r>
            <a:r>
              <a:rPr lang="ko-KR" altLang="en-US" sz="2000" b="1" dirty="0" smtClean="0"/>
              <a:t>학교법인의 비상임 이사도 법 적용대상인지</a:t>
            </a:r>
            <a:r>
              <a:rPr lang="en-US" altLang="ko-KR" sz="2000" b="1" dirty="0" smtClean="0"/>
              <a:t>?</a:t>
            </a:r>
            <a:endParaRPr lang="ko-KR" altLang="en-US" b="1" dirty="0" smtClean="0"/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0070C0"/>
                </a:solidFill>
              </a:rPr>
              <a:t>☞ </a:t>
            </a:r>
            <a:r>
              <a:rPr lang="ko-KR" altLang="en-US" sz="2000" dirty="0" smtClean="0">
                <a:solidFill>
                  <a:srgbClr val="0070C0"/>
                </a:solidFill>
              </a:rPr>
              <a:t>임원은 이사 및 감사</a:t>
            </a:r>
            <a:r>
              <a:rPr lang="en-US" altLang="ko-KR" sz="2000" dirty="0" smtClean="0">
                <a:solidFill>
                  <a:srgbClr val="0070C0"/>
                </a:solidFill>
              </a:rPr>
              <a:t>(</a:t>
            </a:r>
            <a:r>
              <a:rPr lang="ko-KR" altLang="en-US" sz="2000" dirty="0" smtClean="0">
                <a:solidFill>
                  <a:srgbClr val="0070C0"/>
                </a:solidFill>
              </a:rPr>
              <a:t>상임 및 비상임을 포함</a:t>
            </a:r>
            <a:r>
              <a:rPr lang="en-US" altLang="ko-KR" sz="2000" dirty="0" smtClean="0">
                <a:solidFill>
                  <a:srgbClr val="0070C0"/>
                </a:solidFill>
              </a:rPr>
              <a:t>)</a:t>
            </a:r>
            <a:r>
              <a:rPr lang="ko-KR" altLang="en-US" sz="2000" dirty="0" smtClean="0">
                <a:solidFill>
                  <a:srgbClr val="0070C0"/>
                </a:solidFill>
              </a:rPr>
              <a:t>를 의미하므로</a:t>
            </a:r>
            <a:r>
              <a:rPr lang="en-US" altLang="ko-KR" sz="2000" dirty="0" smtClean="0">
                <a:solidFill>
                  <a:srgbClr val="0070C0"/>
                </a:solidFill>
              </a:rPr>
              <a:t>,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비상임 이사도 법인의 임원으로 법 적용대상에 해당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49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107504" y="0"/>
          <a:ext cx="8280920" cy="657606"/>
        </p:xfrm>
        <a:graphic>
          <a:graphicData uri="http://schemas.openxmlformats.org/drawingml/2006/table">
            <a:tbl>
              <a:tblPr/>
              <a:tblGrid>
                <a:gridCol w="1231808"/>
                <a:gridCol w="98010"/>
                <a:gridCol w="6951102"/>
              </a:tblGrid>
              <a:tr h="6206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  <a:latin typeface="HY헤드라인M"/>
                          <a:ea typeface="HY헤드라인M"/>
                        </a:rPr>
                        <a:t>FAQ</a:t>
                      </a:r>
                      <a:endParaRPr 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dirty="0">
                          <a:solidFill>
                            <a:schemeClr val="bg1"/>
                          </a:solidFill>
                          <a:latin typeface="HY헤드라인M"/>
                          <a:ea typeface="HY헤드라인M"/>
                        </a:rPr>
                        <a:t>법 적용대상 관련 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146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1124744"/>
            <a:ext cx="784887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 smtClean="0"/>
              <a:t>Q. </a:t>
            </a:r>
            <a:r>
              <a:rPr lang="ko-KR" altLang="en-US" sz="2000" b="1" dirty="0" smtClean="0"/>
              <a:t>민간기업의 임직원 </a:t>
            </a:r>
            <a:r>
              <a:rPr lang="en-US" altLang="ko-KR" sz="2000" b="1" dirty="0" smtClean="0"/>
              <a:t>A</a:t>
            </a:r>
            <a:r>
              <a:rPr lang="ko-KR" altLang="en-US" sz="2000" b="1" dirty="0" smtClean="0"/>
              <a:t>가 학교법인의 비상근이사를 겸직하고 있는 경우 민간기업이 </a:t>
            </a:r>
            <a:r>
              <a:rPr lang="en-US" altLang="ko-KR" sz="2000" b="1" dirty="0" smtClean="0"/>
              <a:t>A</a:t>
            </a:r>
            <a:r>
              <a:rPr lang="ko-KR" altLang="en-US" sz="2000" b="1" dirty="0" smtClean="0"/>
              <a:t>에게 학교법인 업무와 관계 없이 식사나 선물을 제공할 수 있는지</a:t>
            </a:r>
            <a:r>
              <a:rPr lang="en-US" altLang="ko-KR" sz="2000" b="1" dirty="0" smtClean="0"/>
              <a:t>?</a:t>
            </a:r>
            <a:endParaRPr lang="ko-KR" altLang="en-US" sz="2000" b="1" dirty="0" smtClean="0"/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0070C0"/>
                </a:solidFill>
              </a:rPr>
              <a:t>☞ 학교법인의 임원으로서 </a:t>
            </a:r>
            <a:r>
              <a:rPr lang="ko-KR" altLang="en-US" sz="2000" b="1" dirty="0" err="1" smtClean="0">
                <a:solidFill>
                  <a:srgbClr val="0070C0"/>
                </a:solidFill>
              </a:rPr>
              <a:t>공직자등의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 신분을 가지므로 청탁금지법이 적용됨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. </a:t>
            </a:r>
            <a:r>
              <a:rPr lang="ko-KR" altLang="en-US" sz="2000" dirty="0" smtClean="0">
                <a:solidFill>
                  <a:srgbClr val="0070C0"/>
                </a:solidFill>
              </a:rPr>
              <a:t>다만 겸직하고 있는 공직자등의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직무와 관련이 없는 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100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만원 이하의 식사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,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선물 등은 허용</a:t>
            </a:r>
            <a:r>
              <a:rPr lang="ko-KR" altLang="en-US" sz="2000" dirty="0" smtClean="0">
                <a:solidFill>
                  <a:srgbClr val="0070C0"/>
                </a:solidFill>
              </a:rPr>
              <a:t>되나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, </a:t>
            </a:r>
            <a:r>
              <a:rPr lang="ko-KR" altLang="en-US" sz="2000" b="1" dirty="0" err="1" smtClean="0">
                <a:solidFill>
                  <a:srgbClr val="0070C0"/>
                </a:solidFill>
              </a:rPr>
              <a:t>공직자등의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 직무와 관련이 있는 경우에는 예외사유가 없는 한 허용되지 않음</a:t>
            </a:r>
          </a:p>
          <a:p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50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107504" y="0"/>
          <a:ext cx="8280920" cy="657606"/>
        </p:xfrm>
        <a:graphic>
          <a:graphicData uri="http://schemas.openxmlformats.org/drawingml/2006/table">
            <a:tbl>
              <a:tblPr/>
              <a:tblGrid>
                <a:gridCol w="1231808"/>
                <a:gridCol w="98010"/>
                <a:gridCol w="6951102"/>
              </a:tblGrid>
              <a:tr h="6206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  <a:latin typeface="HY헤드라인M"/>
                          <a:ea typeface="HY헤드라인M"/>
                        </a:rPr>
                        <a:t>FAQ</a:t>
                      </a:r>
                      <a:endParaRPr 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dirty="0">
                          <a:solidFill>
                            <a:schemeClr val="bg1"/>
                          </a:solidFill>
                          <a:latin typeface="HY헤드라인M"/>
                          <a:ea typeface="HY헤드라인M"/>
                        </a:rPr>
                        <a:t>법 적용대상 관련 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146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1124745"/>
            <a:ext cx="78488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 smtClean="0"/>
              <a:t>Q. </a:t>
            </a:r>
            <a:r>
              <a:rPr lang="ko-KR" altLang="en-US" sz="2000" b="1" dirty="0" smtClean="0"/>
              <a:t>학교 또는 학교법인 내의 모든 위원회의 위원이 공무수행사인에 해당하나요</a:t>
            </a:r>
            <a:r>
              <a:rPr lang="en-US" altLang="ko-KR" sz="2000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0070C0"/>
                </a:solidFill>
              </a:rPr>
              <a:t>☞ 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｢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행정기관 소속 위원회의 설치･운영에 관한 법률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｣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또는 다른 법령에 따라 설치된 위원회의 위원만 공무수행사인에 해당하고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0070C0"/>
                </a:solidFill>
              </a:rPr>
              <a:t>법령에 따라 설치된 위원회가 아닌 경우 그 위원회의 위원은 공무수행사인에 해당하지 않음</a:t>
            </a:r>
            <a:endParaRPr lang="en-US" altLang="ko-KR" sz="2000" b="1" dirty="0" smtClean="0">
              <a:solidFill>
                <a:srgbClr val="0070C0"/>
              </a:solidFill>
            </a:endParaRPr>
          </a:p>
          <a:p>
            <a:endParaRPr lang="en-US" altLang="ko-KR" sz="2000" b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/>
              <a:t>Q. </a:t>
            </a:r>
            <a:r>
              <a:rPr lang="ko-KR" altLang="en-US" sz="2000" b="1" dirty="0" smtClean="0"/>
              <a:t>국내에 거주하는 외국인이 이 법 위반행위를 한 경우 처벌받는지</a:t>
            </a:r>
            <a:r>
              <a:rPr lang="en-US" altLang="ko-KR" sz="2000" b="1" dirty="0" smtClean="0"/>
              <a:t>?</a:t>
            </a:r>
            <a:endParaRPr lang="ko-KR" altLang="en-US" sz="2000" b="1" dirty="0" smtClean="0"/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0070C0"/>
                </a:solidFill>
              </a:rPr>
              <a:t>☞ 외국인이라도 대한민국 </a:t>
            </a:r>
            <a:r>
              <a:rPr lang="ko-KR" altLang="en-US" sz="2000" b="1" dirty="0" err="1" smtClean="0">
                <a:solidFill>
                  <a:srgbClr val="0070C0"/>
                </a:solidFill>
              </a:rPr>
              <a:t>영역내에서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 위반행위를 한 경우 법 적용대상임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.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즉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, </a:t>
            </a:r>
            <a:r>
              <a:rPr lang="ko-KR" altLang="en-US" sz="2000" b="1" dirty="0" err="1" smtClean="0">
                <a:solidFill>
                  <a:srgbClr val="0070C0"/>
                </a:solidFill>
              </a:rPr>
              <a:t>교직원등에게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 부정청탁을 하거나 금지된 금품을 제공한 경우 이 법에 따라 처벌받게 됨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(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속지주의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)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51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107504" y="0"/>
          <a:ext cx="8280920" cy="657606"/>
        </p:xfrm>
        <a:graphic>
          <a:graphicData uri="http://schemas.openxmlformats.org/drawingml/2006/table">
            <a:tbl>
              <a:tblPr/>
              <a:tblGrid>
                <a:gridCol w="1231808"/>
                <a:gridCol w="98010"/>
                <a:gridCol w="6951102"/>
              </a:tblGrid>
              <a:tr h="6206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  <a:latin typeface="HY헤드라인M"/>
                          <a:ea typeface="HY헤드라인M"/>
                        </a:rPr>
                        <a:t>FAQ</a:t>
                      </a:r>
                      <a:endParaRPr 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dirty="0" smtClean="0">
                          <a:solidFill>
                            <a:schemeClr val="bg1"/>
                          </a:solidFill>
                          <a:latin typeface="HY헤드라인M"/>
                          <a:ea typeface="HY헤드라인M"/>
                        </a:rPr>
                        <a:t>부정청탁 금지 관련 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146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1124745"/>
            <a:ext cx="78488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 smtClean="0"/>
              <a:t>Q. </a:t>
            </a:r>
            <a:r>
              <a:rPr lang="ko-KR" altLang="en-US" sz="2000" b="1" dirty="0" smtClean="0"/>
              <a:t>법에 열거된 </a:t>
            </a:r>
            <a:r>
              <a:rPr lang="en-US" altLang="ko-KR" sz="2000" b="1" dirty="0" smtClean="0"/>
              <a:t>14</a:t>
            </a:r>
            <a:r>
              <a:rPr lang="ko-KR" altLang="en-US" sz="2000" b="1" dirty="0" smtClean="0"/>
              <a:t>가지 직무와 관련한 부정청탁 외의 청탁은 해도 되나요</a:t>
            </a:r>
            <a:r>
              <a:rPr lang="en-US" altLang="ko-KR" sz="2000" b="1" dirty="0" smtClean="0"/>
              <a:t>?</a:t>
            </a:r>
            <a:endParaRPr lang="ko-KR" altLang="en-US" sz="2000" b="1" dirty="0" smtClean="0"/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0070C0"/>
                </a:solidFill>
              </a:rPr>
              <a:t>☞ </a:t>
            </a:r>
            <a:r>
              <a:rPr lang="ko-KR" altLang="en-US" sz="2000" dirty="0" smtClean="0">
                <a:solidFill>
                  <a:srgbClr val="0070C0"/>
                </a:solidFill>
              </a:rPr>
              <a:t>청탁금지법에서 규율하고 있는 부정청탁행위 외에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자기 또는 타인의 부당한 이익을 위하여 공정한 직무수행을 해치는 청탁은 공무원 행동강령 또는 공공기관 자체적으로 운영하고 있는 행동강령에 따라 </a:t>
            </a:r>
            <a:r>
              <a:rPr lang="ko-KR" altLang="en-US" sz="2000" b="1" dirty="0" err="1" smtClean="0">
                <a:solidFill>
                  <a:srgbClr val="0070C0"/>
                </a:solidFill>
              </a:rPr>
              <a:t>규율됨</a:t>
            </a:r>
            <a:endParaRPr lang="ko-KR" altLang="en-US" sz="2000" b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/>
              <a:t>Q. </a:t>
            </a:r>
            <a:r>
              <a:rPr lang="ko-KR" altLang="en-US" sz="2000" b="1" dirty="0" smtClean="0"/>
              <a:t>부정청탁을 하였으나 그에 따라 </a:t>
            </a:r>
            <a:r>
              <a:rPr lang="ko-KR" altLang="en-US" sz="2000" b="1" dirty="0" err="1" smtClean="0"/>
              <a:t>교직원등이</a:t>
            </a:r>
            <a:r>
              <a:rPr lang="ko-KR" altLang="en-US" sz="2000" b="1" dirty="0" smtClean="0"/>
              <a:t> 직무를 수행하지 않은 경우에도 제재대상이 되나요</a:t>
            </a:r>
            <a:r>
              <a:rPr lang="en-US" altLang="ko-KR" sz="2000" b="1" dirty="0" smtClean="0"/>
              <a:t>?</a:t>
            </a:r>
            <a:endParaRPr lang="ko-KR" altLang="en-US" sz="2000" b="1" dirty="0" smtClean="0"/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0070C0"/>
                </a:solidFill>
              </a:rPr>
              <a:t>☞ </a:t>
            </a:r>
            <a:r>
              <a:rPr lang="ko-KR" altLang="en-US" sz="2000" dirty="0" smtClean="0">
                <a:solidFill>
                  <a:srgbClr val="0070C0"/>
                </a:solidFill>
              </a:rPr>
              <a:t>청탁금지법은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부정청탁을 한 내용의 실현 여부와 무관하게 부정청탁행위 그 자체를 금지대상으로 </a:t>
            </a:r>
            <a:r>
              <a:rPr lang="ko-KR" altLang="en-US" sz="2000" dirty="0" smtClean="0">
                <a:solidFill>
                  <a:srgbClr val="0070C0"/>
                </a:solidFill>
              </a:rPr>
              <a:t>하고 있으므로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부정청탁 내용이 실현되지 않은 경우에도 </a:t>
            </a:r>
            <a:r>
              <a:rPr lang="ko-KR" altLang="en-US" sz="2000" dirty="0" smtClean="0">
                <a:solidFill>
                  <a:srgbClr val="0070C0"/>
                </a:solidFill>
              </a:rPr>
              <a:t>부정청탁을 한자는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제재대상에 해당함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52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107504" y="0"/>
          <a:ext cx="8280920" cy="657606"/>
        </p:xfrm>
        <a:graphic>
          <a:graphicData uri="http://schemas.openxmlformats.org/drawingml/2006/table">
            <a:tbl>
              <a:tblPr/>
              <a:tblGrid>
                <a:gridCol w="1231808"/>
                <a:gridCol w="98010"/>
                <a:gridCol w="6951102"/>
              </a:tblGrid>
              <a:tr h="6206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  <a:latin typeface="HY헤드라인M"/>
                          <a:ea typeface="HY헤드라인M"/>
                        </a:rPr>
                        <a:t>FAQ</a:t>
                      </a:r>
                      <a:endParaRPr 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dirty="0" smtClean="0">
                          <a:solidFill>
                            <a:schemeClr val="bg1"/>
                          </a:solidFill>
                          <a:latin typeface="HY헤드라인M"/>
                          <a:ea typeface="HY헤드라인M"/>
                        </a:rPr>
                        <a:t>부정청탁 금지 관련 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146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1124745"/>
            <a:ext cx="799288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 smtClean="0"/>
              <a:t>Q. </a:t>
            </a:r>
            <a:r>
              <a:rPr lang="ko-KR" altLang="en-US" sz="2000" b="1" dirty="0" smtClean="0"/>
              <a:t>이해당사자는 자신의 일에 관하여 직접 부정청탁을 해도 되나요</a:t>
            </a:r>
            <a:r>
              <a:rPr lang="en-US" altLang="ko-KR" sz="2000" dirty="0" smtClean="0"/>
              <a:t>?</a:t>
            </a:r>
            <a:endParaRPr lang="ko-KR" altLang="en-US" sz="2000" dirty="0" smtClean="0"/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0070C0"/>
                </a:solidFill>
              </a:rPr>
              <a:t>☞ </a:t>
            </a:r>
            <a:r>
              <a:rPr lang="ko-KR" altLang="en-US" sz="2000" dirty="0" smtClean="0">
                <a:solidFill>
                  <a:srgbClr val="0070C0"/>
                </a:solidFill>
              </a:rPr>
              <a:t>자신의 인사와 관련하여 직접 부정청탁을 하는 경우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과태료 부과대상은 아니지만 </a:t>
            </a:r>
            <a:r>
              <a:rPr lang="ko-KR" altLang="en-US" sz="2000" dirty="0" smtClean="0">
                <a:solidFill>
                  <a:srgbClr val="0070C0"/>
                </a:solidFill>
              </a:rPr>
              <a:t>금지되는 행위이므로 부정청탁자가 </a:t>
            </a:r>
            <a:r>
              <a:rPr lang="ko-KR" altLang="en-US" sz="2000" dirty="0" err="1" smtClean="0">
                <a:solidFill>
                  <a:srgbClr val="0070C0"/>
                </a:solidFill>
              </a:rPr>
              <a:t>교직원등인</a:t>
            </a:r>
            <a:r>
              <a:rPr lang="ko-KR" altLang="en-US" sz="2000" dirty="0" smtClean="0">
                <a:solidFill>
                  <a:srgbClr val="0070C0"/>
                </a:solidFill>
              </a:rPr>
              <a:t> 경우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징계대상은 될 수 있고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, </a:t>
            </a:r>
            <a:r>
              <a:rPr lang="ko-KR" altLang="en-US" sz="2000" dirty="0" smtClean="0">
                <a:solidFill>
                  <a:srgbClr val="0070C0"/>
                </a:solidFill>
              </a:rPr>
              <a:t>이에 따라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직무를 수행한 </a:t>
            </a:r>
            <a:r>
              <a:rPr lang="ko-KR" altLang="en-US" sz="2000" b="1" dirty="0" err="1" smtClean="0">
                <a:solidFill>
                  <a:srgbClr val="0070C0"/>
                </a:solidFill>
              </a:rPr>
              <a:t>교직원등은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  형사처벌 대상임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53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107504" y="0"/>
          <a:ext cx="8280920" cy="657606"/>
        </p:xfrm>
        <a:graphic>
          <a:graphicData uri="http://schemas.openxmlformats.org/drawingml/2006/table">
            <a:tbl>
              <a:tblPr/>
              <a:tblGrid>
                <a:gridCol w="1231808"/>
                <a:gridCol w="98010"/>
                <a:gridCol w="6951102"/>
              </a:tblGrid>
              <a:tr h="6206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  <a:latin typeface="HY헤드라인M"/>
                          <a:ea typeface="HY헤드라인M"/>
                        </a:rPr>
                        <a:t>FAQ</a:t>
                      </a:r>
                      <a:endParaRPr 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dirty="0" smtClean="0">
                          <a:solidFill>
                            <a:schemeClr val="bg1"/>
                          </a:solidFill>
                          <a:latin typeface="HY헤드라인M"/>
                          <a:ea typeface="HY헤드라인M"/>
                        </a:rPr>
                        <a:t>부정청탁 금지 관련 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146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1124745"/>
            <a:ext cx="78488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 smtClean="0"/>
              <a:t>Q. </a:t>
            </a:r>
            <a:r>
              <a:rPr lang="ko-KR" altLang="en-US" sz="2000" b="1" dirty="0" smtClean="0"/>
              <a:t>직무를 수행하는 </a:t>
            </a:r>
            <a:r>
              <a:rPr lang="ko-KR" altLang="en-US" sz="2000" b="1" dirty="0" err="1" smtClean="0"/>
              <a:t>교직원등이</a:t>
            </a:r>
            <a:r>
              <a:rPr lang="ko-KR" altLang="en-US" sz="2000" b="1" dirty="0" smtClean="0"/>
              <a:t> 부정청탁을 받은 경우 어떠한 조치를 해야 하나요</a:t>
            </a:r>
            <a:r>
              <a:rPr lang="en-US" altLang="ko-KR" sz="2000" b="1" dirty="0" smtClean="0"/>
              <a:t>? </a:t>
            </a:r>
          </a:p>
          <a:p>
            <a:endParaRPr lang="ko-KR" altLang="en-US" sz="2000" b="1" dirty="0" smtClean="0"/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0070C0"/>
                </a:solidFill>
              </a:rPr>
              <a:t>☞ </a:t>
            </a:r>
            <a:r>
              <a:rPr lang="ko-KR" altLang="en-US" sz="2000" dirty="0" smtClean="0">
                <a:solidFill>
                  <a:srgbClr val="0070C0"/>
                </a:solidFill>
              </a:rPr>
              <a:t>직무를 수행하는 </a:t>
            </a:r>
            <a:r>
              <a:rPr lang="ko-KR" altLang="en-US" sz="2000" dirty="0" err="1" smtClean="0">
                <a:solidFill>
                  <a:srgbClr val="0070C0"/>
                </a:solidFill>
              </a:rPr>
              <a:t>교직원등이</a:t>
            </a:r>
            <a:r>
              <a:rPr lang="ko-KR" altLang="en-US" sz="2000" dirty="0" smtClean="0">
                <a:solidFill>
                  <a:srgbClr val="0070C0"/>
                </a:solidFill>
              </a:rPr>
              <a:t> 처음 부정청탁을 받은 경우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부정청탁임을 알리고 거절하는 의사를 명확히 표시</a:t>
            </a:r>
            <a:r>
              <a:rPr lang="ko-KR" altLang="en-US" sz="2000" dirty="0" smtClean="0">
                <a:solidFill>
                  <a:srgbClr val="0070C0"/>
                </a:solidFill>
              </a:rPr>
              <a:t>해야 함</a:t>
            </a:r>
            <a:r>
              <a:rPr lang="en-US" altLang="ko-KR" sz="2000" dirty="0" smtClean="0">
                <a:solidFill>
                  <a:srgbClr val="0070C0"/>
                </a:solidFill>
              </a:rPr>
              <a:t>. </a:t>
            </a:r>
            <a:r>
              <a:rPr lang="ko-KR" altLang="en-US" sz="2000" dirty="0" smtClean="0">
                <a:solidFill>
                  <a:srgbClr val="0070C0"/>
                </a:solidFill>
              </a:rPr>
              <a:t>그럼에도 불구하고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 다시 동일한 부정청탁을 받은 경우에는 소속기관장 또는 그 감독기관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,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감사원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,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수사기관 및 국민권익위원회에 신고</a:t>
            </a:r>
            <a:r>
              <a:rPr lang="ko-KR" altLang="en-US" sz="2000" dirty="0" smtClean="0">
                <a:solidFill>
                  <a:srgbClr val="0070C0"/>
                </a:solidFill>
              </a:rPr>
              <a:t>를 해야 함 </a:t>
            </a:r>
            <a:endParaRPr lang="en-US" altLang="ko-KR" sz="2000" dirty="0" smtClean="0">
              <a:solidFill>
                <a:srgbClr val="0070C0"/>
              </a:solidFill>
            </a:endParaRPr>
          </a:p>
          <a:p>
            <a:endParaRPr lang="en-US" altLang="ko-KR" sz="2000" b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0070C0"/>
                </a:solidFill>
              </a:rPr>
              <a:t>☞ 신고의무를 위반한 경우에는 법 제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21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조에 따라 징계처분 대상에 해당함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54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2-PC\Desktop\교과부개체분리\1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9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그룹 9"/>
          <p:cNvGrpSpPr/>
          <p:nvPr/>
        </p:nvGrpSpPr>
        <p:grpSpPr>
          <a:xfrm>
            <a:off x="0" y="208300"/>
            <a:ext cx="9144000" cy="6529153"/>
            <a:chOff x="0" y="208300"/>
            <a:chExt cx="9144000" cy="6529153"/>
          </a:xfrm>
        </p:grpSpPr>
        <p:sp>
          <p:nvSpPr>
            <p:cNvPr id="51" name="자유형 50"/>
            <p:cNvSpPr/>
            <p:nvPr/>
          </p:nvSpPr>
          <p:spPr>
            <a:xfrm>
              <a:off x="0" y="5776686"/>
              <a:ext cx="9144000" cy="960767"/>
            </a:xfrm>
            <a:custGeom>
              <a:avLst/>
              <a:gdLst>
                <a:gd name="connsiteX0" fmla="*/ 9144000 w 9144000"/>
                <a:gd name="connsiteY0" fmla="*/ 0 h 1619515"/>
                <a:gd name="connsiteX1" fmla="*/ 9144000 w 9144000"/>
                <a:gd name="connsiteY1" fmla="*/ 1619515 h 1619515"/>
                <a:gd name="connsiteX2" fmla="*/ 0 w 9144000"/>
                <a:gd name="connsiteY2" fmla="*/ 1619515 h 1619515"/>
                <a:gd name="connsiteX3" fmla="*/ 0 w 9144000"/>
                <a:gd name="connsiteY3" fmla="*/ 501915 h 1619515"/>
                <a:gd name="connsiteX4" fmla="*/ 210967 w 9144000"/>
                <a:gd name="connsiteY4" fmla="*/ 446209 h 1619515"/>
                <a:gd name="connsiteX5" fmla="*/ 9144000 w 9144000"/>
                <a:gd name="connsiteY5" fmla="*/ 0 h 1619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0" h="1619515">
                  <a:moveTo>
                    <a:pt x="9144000" y="0"/>
                  </a:moveTo>
                  <a:lnTo>
                    <a:pt x="9144000" y="1619515"/>
                  </a:lnTo>
                  <a:lnTo>
                    <a:pt x="0" y="1619515"/>
                  </a:lnTo>
                  <a:lnTo>
                    <a:pt x="0" y="501915"/>
                  </a:lnTo>
                  <a:lnTo>
                    <a:pt x="210967" y="446209"/>
                  </a:lnTo>
                  <a:cubicBezTo>
                    <a:pt x="1395234" y="187698"/>
                    <a:pt x="4946769" y="0"/>
                    <a:pt x="9144000" y="0"/>
                  </a:cubicBezTo>
                  <a:close/>
                </a:path>
              </a:pathLst>
            </a:custGeom>
            <a:solidFill>
              <a:srgbClr val="B2D234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자유형 48"/>
            <p:cNvSpPr/>
            <p:nvPr/>
          </p:nvSpPr>
          <p:spPr>
            <a:xfrm rot="10800000" flipH="1">
              <a:off x="0" y="208300"/>
              <a:ext cx="9144000" cy="648043"/>
            </a:xfrm>
            <a:custGeom>
              <a:avLst/>
              <a:gdLst>
                <a:gd name="connsiteX0" fmla="*/ 9144000 w 9144000"/>
                <a:gd name="connsiteY0" fmla="*/ 0 h 1259931"/>
                <a:gd name="connsiteX1" fmla="*/ 9144000 w 9144000"/>
                <a:gd name="connsiteY1" fmla="*/ 1259931 h 1259931"/>
                <a:gd name="connsiteX2" fmla="*/ 0 w 9144000"/>
                <a:gd name="connsiteY2" fmla="*/ 1259931 h 1259931"/>
                <a:gd name="connsiteX3" fmla="*/ 0 w 9144000"/>
                <a:gd name="connsiteY3" fmla="*/ 564606 h 1259931"/>
                <a:gd name="connsiteX4" fmla="*/ 8933033 w 9144000"/>
                <a:gd name="connsiteY4" fmla="*/ 62664 h 1259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259931">
                  <a:moveTo>
                    <a:pt x="9144000" y="0"/>
                  </a:moveTo>
                  <a:lnTo>
                    <a:pt x="9144000" y="1259931"/>
                  </a:lnTo>
                  <a:lnTo>
                    <a:pt x="0" y="1259931"/>
                  </a:lnTo>
                  <a:lnTo>
                    <a:pt x="0" y="564606"/>
                  </a:lnTo>
                  <a:cubicBezTo>
                    <a:pt x="4197231" y="564606"/>
                    <a:pt x="7748766" y="353464"/>
                    <a:pt x="8933033" y="62664"/>
                  </a:cubicBezTo>
                  <a:close/>
                </a:path>
              </a:pathLst>
            </a:custGeom>
            <a:solidFill>
              <a:srgbClr val="00B0D8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4" name="제목 36"/>
          <p:cNvSpPr txBox="1">
            <a:spLocks/>
          </p:cNvSpPr>
          <p:nvPr/>
        </p:nvSpPr>
        <p:spPr bwMode="auto">
          <a:xfrm>
            <a:off x="297235" y="1124744"/>
            <a:ext cx="823520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028700" marR="0" lvl="0" indent="-1028700" defTabSz="914400" rtl="0" eaLnBrk="1" fontAlgn="base" latinLnBrk="1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  <a:cs typeface="+mj-cs"/>
              </a:rPr>
              <a:t>     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Y울릉도M" pitchFamily="18" charset="-127"/>
              <a:ea typeface="HY울릉도M" pitchFamily="18" charset="-127"/>
              <a:cs typeface="+mj-cs"/>
            </a:endParaRPr>
          </a:p>
        </p:txBody>
      </p:sp>
      <p:sp>
        <p:nvSpPr>
          <p:cNvPr id="14" name="자유형 16"/>
          <p:cNvSpPr/>
          <p:nvPr/>
        </p:nvSpPr>
        <p:spPr>
          <a:xfrm>
            <a:off x="0" y="5897233"/>
            <a:ext cx="9144000" cy="960767"/>
          </a:xfrm>
          <a:custGeom>
            <a:avLst/>
            <a:gdLst>
              <a:gd name="connsiteX0" fmla="*/ 9144000 w 9144000"/>
              <a:gd name="connsiteY0" fmla="*/ 0 h 1619515"/>
              <a:gd name="connsiteX1" fmla="*/ 9144000 w 9144000"/>
              <a:gd name="connsiteY1" fmla="*/ 1619515 h 1619515"/>
              <a:gd name="connsiteX2" fmla="*/ 0 w 9144000"/>
              <a:gd name="connsiteY2" fmla="*/ 1619515 h 1619515"/>
              <a:gd name="connsiteX3" fmla="*/ 0 w 9144000"/>
              <a:gd name="connsiteY3" fmla="*/ 501915 h 1619515"/>
              <a:gd name="connsiteX4" fmla="*/ 210967 w 9144000"/>
              <a:gd name="connsiteY4" fmla="*/ 446209 h 1619515"/>
              <a:gd name="connsiteX5" fmla="*/ 9144000 w 9144000"/>
              <a:gd name="connsiteY5" fmla="*/ 0 h 161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619515">
                <a:moveTo>
                  <a:pt x="9144000" y="0"/>
                </a:moveTo>
                <a:lnTo>
                  <a:pt x="9144000" y="1619515"/>
                </a:lnTo>
                <a:lnTo>
                  <a:pt x="0" y="1619515"/>
                </a:lnTo>
                <a:lnTo>
                  <a:pt x="0" y="501915"/>
                </a:lnTo>
                <a:lnTo>
                  <a:pt x="210967" y="446209"/>
                </a:lnTo>
                <a:cubicBezTo>
                  <a:pt x="1395234" y="187698"/>
                  <a:pt x="4946769" y="0"/>
                  <a:pt x="9144000" y="0"/>
                </a:cubicBezTo>
                <a:close/>
              </a:path>
            </a:pathLst>
          </a:custGeom>
          <a:solidFill>
            <a:srgbClr val="B2D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자유형 14"/>
          <p:cNvSpPr/>
          <p:nvPr/>
        </p:nvSpPr>
        <p:spPr>
          <a:xfrm rot="10800000" flipH="1">
            <a:off x="0" y="0"/>
            <a:ext cx="9144000" cy="648043"/>
          </a:xfrm>
          <a:custGeom>
            <a:avLst/>
            <a:gdLst>
              <a:gd name="connsiteX0" fmla="*/ 9144000 w 9144000"/>
              <a:gd name="connsiteY0" fmla="*/ 0 h 1259931"/>
              <a:gd name="connsiteX1" fmla="*/ 9144000 w 9144000"/>
              <a:gd name="connsiteY1" fmla="*/ 1259931 h 1259931"/>
              <a:gd name="connsiteX2" fmla="*/ 0 w 9144000"/>
              <a:gd name="connsiteY2" fmla="*/ 1259931 h 1259931"/>
              <a:gd name="connsiteX3" fmla="*/ 0 w 9144000"/>
              <a:gd name="connsiteY3" fmla="*/ 564606 h 1259931"/>
              <a:gd name="connsiteX4" fmla="*/ 8933033 w 9144000"/>
              <a:gd name="connsiteY4" fmla="*/ 62664 h 125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259931">
                <a:moveTo>
                  <a:pt x="9144000" y="0"/>
                </a:moveTo>
                <a:lnTo>
                  <a:pt x="9144000" y="1259931"/>
                </a:lnTo>
                <a:lnTo>
                  <a:pt x="0" y="1259931"/>
                </a:lnTo>
                <a:lnTo>
                  <a:pt x="0" y="564606"/>
                </a:lnTo>
                <a:cubicBezTo>
                  <a:pt x="4197231" y="564606"/>
                  <a:pt x="7748766" y="353464"/>
                  <a:pt x="8933033" y="62664"/>
                </a:cubicBezTo>
                <a:close/>
              </a:path>
            </a:pathLst>
          </a:custGeom>
          <a:solidFill>
            <a:srgbClr val="00B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8"/>
          <p:cNvGrpSpPr/>
          <p:nvPr/>
        </p:nvGrpSpPr>
        <p:grpSpPr>
          <a:xfrm>
            <a:off x="5160456" y="4386275"/>
            <a:ext cx="2542094" cy="1499857"/>
            <a:chOff x="5160456" y="4386275"/>
            <a:chExt cx="2542094" cy="1499857"/>
          </a:xfrm>
        </p:grpSpPr>
        <p:cxnSp>
          <p:nvCxnSpPr>
            <p:cNvPr id="10" name="직선 연결선 9"/>
            <p:cNvCxnSpPr/>
            <p:nvPr/>
          </p:nvCxnSpPr>
          <p:spPr>
            <a:xfrm>
              <a:off x="5257800" y="5356931"/>
              <a:ext cx="244475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160456" y="5437891"/>
              <a:ext cx="1796604" cy="44824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t">
              <a:noAutofit/>
            </a:bodyPr>
            <a:lstStyle/>
            <a:p>
              <a:r>
                <a:rPr lang="ko-KR" altLang="en-US" sz="1300" spc="-10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배우자의 금품등</a:t>
              </a:r>
              <a:r>
                <a:rPr lang="en-US" altLang="ko-KR" sz="1300" spc="-10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 </a:t>
              </a:r>
              <a:r>
                <a:rPr lang="ko-KR" altLang="en-US" sz="1300" spc="-10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수수 사실 </a:t>
              </a:r>
              <a:r>
                <a:rPr lang="ko-KR" altLang="en-US" sz="1300" spc="-100" dirty="0" err="1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인지시</a:t>
              </a:r>
              <a:r>
                <a:rPr lang="en-US" altLang="ko-KR" sz="1300" spc="-10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/>
              </a:r>
              <a:br>
                <a:rPr lang="en-US" altLang="ko-KR" sz="1300" spc="-10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</a:br>
              <a:r>
                <a:rPr lang="ko-KR" altLang="en-US" sz="1400" spc="-10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신고</a:t>
              </a:r>
              <a:r>
                <a:rPr lang="en-US" altLang="ko-KR" sz="1400" spc="-10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·</a:t>
              </a:r>
              <a:r>
                <a:rPr lang="ko-KR" altLang="en-US" sz="1400" spc="-10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반환하면 </a:t>
              </a:r>
              <a:r>
                <a:rPr lang="ko-KR" altLang="en-US" sz="1400" spc="-10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면책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160456" y="4386275"/>
              <a:ext cx="2086164" cy="88105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t">
              <a:noAutofit/>
            </a:bodyPr>
            <a:lstStyle/>
            <a:p>
              <a:r>
                <a:rPr lang="ko-KR" altLang="en-US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신고 등 절차 준수시</a:t>
              </a:r>
              <a:r>
                <a:rPr lang="en-US" altLang="ko-KR" sz="13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 </a:t>
              </a:r>
              <a:r>
                <a:rPr lang="ko-KR" altLang="en-US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청탁거절로 간주하고</a:t>
              </a:r>
              <a:endParaRPr lang="en-US" altLang="ko-KR" sz="13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endParaRPr>
            </a:p>
            <a:p>
              <a:r>
                <a:rPr lang="ko-KR" altLang="en-US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청탁거절로 발생할 피해로부터</a:t>
              </a:r>
              <a:r>
                <a:rPr lang="en-US" altLang="ko-KR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/>
              </a:r>
              <a:br>
                <a:rPr lang="en-US" altLang="ko-KR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</a:br>
              <a:r>
                <a:rPr lang="ko-KR" altLang="en-US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선량한 공직자등을 </a:t>
              </a: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보호하여</a:t>
              </a:r>
              <a:r>
                <a:rPr lang="en-US" altLang="ko-KR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/>
              </a:r>
              <a:br>
                <a:rPr lang="en-US" altLang="ko-KR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</a:br>
              <a:r>
                <a:rPr lang="ko-KR" altLang="en-US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공정한 직무수행 </a:t>
              </a: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담보</a:t>
              </a:r>
              <a:endParaRPr lang="ko-KR" altLang="en-US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00437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</p:grpSp>
      <p:grpSp>
        <p:nvGrpSpPr>
          <p:cNvPr id="5" name="그룹 12"/>
          <p:cNvGrpSpPr/>
          <p:nvPr/>
        </p:nvGrpSpPr>
        <p:grpSpPr>
          <a:xfrm>
            <a:off x="5160456" y="2048654"/>
            <a:ext cx="2275514" cy="1690135"/>
            <a:chOff x="5160456" y="2048654"/>
            <a:chExt cx="2275514" cy="1690135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5267325" y="2820960"/>
              <a:ext cx="2168645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160456" y="2900301"/>
              <a:ext cx="1315272" cy="83848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t">
              <a:noAutofit/>
            </a:bodyPr>
            <a:lstStyle/>
            <a:p>
              <a:r>
                <a:rPr lang="ko-KR" altLang="en-US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직무관련성</a:t>
              </a:r>
              <a:r>
                <a:rPr lang="en-US" altLang="ko-KR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·</a:t>
              </a:r>
              <a:r>
                <a:rPr lang="ko-KR" altLang="en-US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대가성 등이 없어도</a:t>
              </a:r>
              <a:r>
                <a:rPr lang="en-US" altLang="ko-KR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/>
              </a:r>
              <a:br>
                <a:rPr lang="en-US" altLang="ko-KR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</a:b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제재 가능토록 하여</a:t>
              </a:r>
              <a:r>
                <a:rPr lang="en-US" altLang="ko-KR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/>
              </a:r>
              <a:br>
                <a:rPr lang="en-US" altLang="ko-KR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</a:b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국민 신뢰 회복</a:t>
              </a:r>
              <a:endParaRPr lang="ko-KR" altLang="en-US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00437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160456" y="2048654"/>
              <a:ext cx="1222525" cy="83848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t">
              <a:noAutofit/>
            </a:bodyPr>
            <a:lstStyle/>
            <a:p>
              <a:r>
                <a:rPr lang="ko-KR" altLang="en-US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부정청탁 행위 금지를 통해</a:t>
              </a:r>
              <a:endParaRPr lang="en-US" altLang="ko-KR" sz="13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endParaRPr>
            </a:p>
            <a:p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부정부패로 이어지는</a:t>
              </a:r>
              <a:r>
                <a:rPr lang="en-US" altLang="ko-KR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/>
              </a:r>
              <a:br>
                <a:rPr lang="en-US" altLang="ko-KR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</a:b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연결고리 차단</a:t>
              </a:r>
              <a:endParaRPr lang="ko-KR" altLang="en-US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00437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</p:grpSp>
      <p:grpSp>
        <p:nvGrpSpPr>
          <p:cNvPr id="6" name="그룹 18"/>
          <p:cNvGrpSpPr/>
          <p:nvPr/>
        </p:nvGrpSpPr>
        <p:grpSpPr>
          <a:xfrm>
            <a:off x="7321026" y="4708427"/>
            <a:ext cx="992184" cy="1212148"/>
            <a:chOff x="7321026" y="4708427"/>
            <a:chExt cx="992184" cy="1212148"/>
          </a:xfrm>
        </p:grpSpPr>
        <p:grpSp>
          <p:nvGrpSpPr>
            <p:cNvPr id="7" name="그룹 106"/>
            <p:cNvGrpSpPr/>
            <p:nvPr/>
          </p:nvGrpSpPr>
          <p:grpSpPr>
            <a:xfrm>
              <a:off x="7321026" y="4708427"/>
              <a:ext cx="992184" cy="1212148"/>
              <a:chOff x="5271796" y="2103676"/>
              <a:chExt cx="2566822" cy="3135868"/>
            </a:xfrm>
          </p:grpSpPr>
          <p:grpSp>
            <p:nvGrpSpPr>
              <p:cNvPr id="8" name="그룹 107"/>
              <p:cNvGrpSpPr/>
              <p:nvPr/>
            </p:nvGrpSpPr>
            <p:grpSpPr>
              <a:xfrm>
                <a:off x="5271796" y="2103676"/>
                <a:ext cx="2566822" cy="3135868"/>
                <a:chOff x="5466669" y="-1275210"/>
                <a:chExt cx="2177076" cy="2659717"/>
              </a:xfrm>
            </p:grpSpPr>
            <p:sp>
              <p:nvSpPr>
                <p:cNvPr id="25" name="자유형 24"/>
                <p:cNvSpPr>
                  <a:spLocks/>
                </p:cNvSpPr>
                <p:nvPr/>
              </p:nvSpPr>
              <p:spPr bwMode="auto">
                <a:xfrm>
                  <a:off x="6547756" y="-1275210"/>
                  <a:ext cx="1095989" cy="2659717"/>
                </a:xfrm>
                <a:custGeom>
                  <a:avLst/>
                  <a:gdLst>
                    <a:gd name="connsiteX0" fmla="*/ 1068 w 1576341"/>
                    <a:gd name="connsiteY0" fmla="*/ 0 h 3825421"/>
                    <a:gd name="connsiteX1" fmla="*/ 581656 w 1576341"/>
                    <a:gd name="connsiteY1" fmla="*/ 251757 h 3825421"/>
                    <a:gd name="connsiteX2" fmla="*/ 1273240 w 1576341"/>
                    <a:gd name="connsiteY2" fmla="*/ 273092 h 3825421"/>
                    <a:gd name="connsiteX3" fmla="*/ 1384234 w 1576341"/>
                    <a:gd name="connsiteY3" fmla="*/ 443775 h 3825421"/>
                    <a:gd name="connsiteX4" fmla="*/ 1576341 w 1576341"/>
                    <a:gd name="connsiteY4" fmla="*/ 599522 h 3825421"/>
                    <a:gd name="connsiteX5" fmla="*/ 1505902 w 1576341"/>
                    <a:gd name="connsiteY5" fmla="*/ 975024 h 3825421"/>
                    <a:gd name="connsiteX6" fmla="*/ 1482422 w 1576341"/>
                    <a:gd name="connsiteY6" fmla="*/ 2052457 h 3825421"/>
                    <a:gd name="connsiteX7" fmla="*/ 1179321 w 1576341"/>
                    <a:gd name="connsiteY7" fmla="*/ 2918670 h 3825421"/>
                    <a:gd name="connsiteX8" fmla="*/ 1068 w 1576341"/>
                    <a:gd name="connsiteY8" fmla="*/ 3825421 h 3825421"/>
                    <a:gd name="connsiteX9" fmla="*/ 0 w 1576341"/>
                    <a:gd name="connsiteY9" fmla="*/ 3825029 h 3825421"/>
                    <a:gd name="connsiteX10" fmla="*/ 0 w 1576341"/>
                    <a:gd name="connsiteY10" fmla="*/ 748 h 38254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576341" h="3825421">
                      <a:moveTo>
                        <a:pt x="1068" y="0"/>
                      </a:moveTo>
                      <a:cubicBezTo>
                        <a:pt x="1068" y="0"/>
                        <a:pt x="282824" y="204819"/>
                        <a:pt x="581656" y="251757"/>
                      </a:cubicBezTo>
                      <a:cubicBezTo>
                        <a:pt x="880488" y="300828"/>
                        <a:pt x="1273240" y="273092"/>
                        <a:pt x="1273240" y="273092"/>
                      </a:cubicBezTo>
                      <a:cubicBezTo>
                        <a:pt x="1273240" y="273092"/>
                        <a:pt x="1328737" y="384036"/>
                        <a:pt x="1384234" y="443775"/>
                      </a:cubicBezTo>
                      <a:cubicBezTo>
                        <a:pt x="1437598" y="503513"/>
                        <a:pt x="1576341" y="599522"/>
                        <a:pt x="1576341" y="599522"/>
                      </a:cubicBezTo>
                      <a:cubicBezTo>
                        <a:pt x="1576341" y="599522"/>
                        <a:pt x="1499498" y="804341"/>
                        <a:pt x="1505902" y="975024"/>
                      </a:cubicBezTo>
                      <a:cubicBezTo>
                        <a:pt x="1512306" y="1145706"/>
                        <a:pt x="1520844" y="1862573"/>
                        <a:pt x="1482422" y="2052457"/>
                      </a:cubicBezTo>
                      <a:cubicBezTo>
                        <a:pt x="1446136" y="2244475"/>
                        <a:pt x="1377831" y="2581573"/>
                        <a:pt x="1179321" y="2918670"/>
                      </a:cubicBezTo>
                      <a:cubicBezTo>
                        <a:pt x="978676" y="3253635"/>
                        <a:pt x="438644" y="3697409"/>
                        <a:pt x="1068" y="3825421"/>
                      </a:cubicBezTo>
                      <a:lnTo>
                        <a:pt x="0" y="3825029"/>
                      </a:lnTo>
                      <a:lnTo>
                        <a:pt x="0" y="748"/>
                      </a:lnTo>
                      <a:close/>
                    </a:path>
                  </a:pathLst>
                </a:custGeom>
                <a:solidFill>
                  <a:srgbClr val="006CB6"/>
                </a:solidFill>
                <a:ln w="50800"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26" name="자유형 25"/>
                <p:cNvSpPr>
                  <a:spLocks/>
                </p:cNvSpPr>
                <p:nvPr/>
              </p:nvSpPr>
              <p:spPr bwMode="auto">
                <a:xfrm flipH="1">
                  <a:off x="5466669" y="-1275210"/>
                  <a:ext cx="1095989" cy="2659717"/>
                </a:xfrm>
                <a:custGeom>
                  <a:avLst/>
                  <a:gdLst>
                    <a:gd name="connsiteX0" fmla="*/ 1068 w 1576341"/>
                    <a:gd name="connsiteY0" fmla="*/ 0 h 3825421"/>
                    <a:gd name="connsiteX1" fmla="*/ 581656 w 1576341"/>
                    <a:gd name="connsiteY1" fmla="*/ 251757 h 3825421"/>
                    <a:gd name="connsiteX2" fmla="*/ 1273240 w 1576341"/>
                    <a:gd name="connsiteY2" fmla="*/ 273092 h 3825421"/>
                    <a:gd name="connsiteX3" fmla="*/ 1384234 w 1576341"/>
                    <a:gd name="connsiteY3" fmla="*/ 443775 h 3825421"/>
                    <a:gd name="connsiteX4" fmla="*/ 1576341 w 1576341"/>
                    <a:gd name="connsiteY4" fmla="*/ 599522 h 3825421"/>
                    <a:gd name="connsiteX5" fmla="*/ 1505902 w 1576341"/>
                    <a:gd name="connsiteY5" fmla="*/ 975024 h 3825421"/>
                    <a:gd name="connsiteX6" fmla="*/ 1482422 w 1576341"/>
                    <a:gd name="connsiteY6" fmla="*/ 2052457 h 3825421"/>
                    <a:gd name="connsiteX7" fmla="*/ 1179321 w 1576341"/>
                    <a:gd name="connsiteY7" fmla="*/ 2918670 h 3825421"/>
                    <a:gd name="connsiteX8" fmla="*/ 1068 w 1576341"/>
                    <a:gd name="connsiteY8" fmla="*/ 3825421 h 3825421"/>
                    <a:gd name="connsiteX9" fmla="*/ 0 w 1576341"/>
                    <a:gd name="connsiteY9" fmla="*/ 3825029 h 3825421"/>
                    <a:gd name="connsiteX10" fmla="*/ 0 w 1576341"/>
                    <a:gd name="connsiteY10" fmla="*/ 748 h 38254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576341" h="3825421">
                      <a:moveTo>
                        <a:pt x="1068" y="0"/>
                      </a:moveTo>
                      <a:cubicBezTo>
                        <a:pt x="1068" y="0"/>
                        <a:pt x="282824" y="204819"/>
                        <a:pt x="581656" y="251757"/>
                      </a:cubicBezTo>
                      <a:cubicBezTo>
                        <a:pt x="880488" y="300828"/>
                        <a:pt x="1273240" y="273092"/>
                        <a:pt x="1273240" y="273092"/>
                      </a:cubicBezTo>
                      <a:cubicBezTo>
                        <a:pt x="1273240" y="273092"/>
                        <a:pt x="1328737" y="384036"/>
                        <a:pt x="1384234" y="443775"/>
                      </a:cubicBezTo>
                      <a:cubicBezTo>
                        <a:pt x="1437598" y="503513"/>
                        <a:pt x="1576341" y="599522"/>
                        <a:pt x="1576341" y="599522"/>
                      </a:cubicBezTo>
                      <a:cubicBezTo>
                        <a:pt x="1576341" y="599522"/>
                        <a:pt x="1499498" y="804341"/>
                        <a:pt x="1505902" y="975024"/>
                      </a:cubicBezTo>
                      <a:cubicBezTo>
                        <a:pt x="1512306" y="1145706"/>
                        <a:pt x="1520844" y="1862573"/>
                        <a:pt x="1482422" y="2052457"/>
                      </a:cubicBezTo>
                      <a:cubicBezTo>
                        <a:pt x="1446136" y="2244475"/>
                        <a:pt x="1377831" y="2581573"/>
                        <a:pt x="1179321" y="2918670"/>
                      </a:cubicBezTo>
                      <a:cubicBezTo>
                        <a:pt x="978676" y="3253635"/>
                        <a:pt x="438644" y="3697409"/>
                        <a:pt x="1068" y="3825421"/>
                      </a:cubicBezTo>
                      <a:lnTo>
                        <a:pt x="0" y="3825029"/>
                      </a:lnTo>
                      <a:lnTo>
                        <a:pt x="0" y="748"/>
                      </a:lnTo>
                      <a:close/>
                    </a:path>
                  </a:pathLst>
                </a:custGeom>
                <a:solidFill>
                  <a:srgbClr val="00B0D8"/>
                </a:solidFill>
                <a:ln w="50800"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ko-KR" altLang="en-US"/>
                </a:p>
              </p:txBody>
            </p:sp>
          </p:grpSp>
          <p:sp>
            <p:nvSpPr>
              <p:cNvPr id="23" name="자유형 22"/>
              <p:cNvSpPr>
                <a:spLocks/>
              </p:cNvSpPr>
              <p:nvPr/>
            </p:nvSpPr>
            <p:spPr bwMode="auto">
              <a:xfrm>
                <a:off x="6547757" y="2341752"/>
                <a:ext cx="1095989" cy="2659717"/>
              </a:xfrm>
              <a:custGeom>
                <a:avLst/>
                <a:gdLst>
                  <a:gd name="connsiteX0" fmla="*/ 1068 w 1576341"/>
                  <a:gd name="connsiteY0" fmla="*/ 0 h 3825421"/>
                  <a:gd name="connsiteX1" fmla="*/ 581656 w 1576341"/>
                  <a:gd name="connsiteY1" fmla="*/ 251757 h 3825421"/>
                  <a:gd name="connsiteX2" fmla="*/ 1273240 w 1576341"/>
                  <a:gd name="connsiteY2" fmla="*/ 273092 h 3825421"/>
                  <a:gd name="connsiteX3" fmla="*/ 1384234 w 1576341"/>
                  <a:gd name="connsiteY3" fmla="*/ 443775 h 3825421"/>
                  <a:gd name="connsiteX4" fmla="*/ 1576341 w 1576341"/>
                  <a:gd name="connsiteY4" fmla="*/ 599522 h 3825421"/>
                  <a:gd name="connsiteX5" fmla="*/ 1505902 w 1576341"/>
                  <a:gd name="connsiteY5" fmla="*/ 975024 h 3825421"/>
                  <a:gd name="connsiteX6" fmla="*/ 1482422 w 1576341"/>
                  <a:gd name="connsiteY6" fmla="*/ 2052457 h 3825421"/>
                  <a:gd name="connsiteX7" fmla="*/ 1179321 w 1576341"/>
                  <a:gd name="connsiteY7" fmla="*/ 2918670 h 3825421"/>
                  <a:gd name="connsiteX8" fmla="*/ 1068 w 1576341"/>
                  <a:gd name="connsiteY8" fmla="*/ 3825421 h 3825421"/>
                  <a:gd name="connsiteX9" fmla="*/ 0 w 1576341"/>
                  <a:gd name="connsiteY9" fmla="*/ 3825029 h 3825421"/>
                  <a:gd name="connsiteX10" fmla="*/ 0 w 1576341"/>
                  <a:gd name="connsiteY10" fmla="*/ 748 h 38254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576341" h="3825421">
                    <a:moveTo>
                      <a:pt x="1068" y="0"/>
                    </a:moveTo>
                    <a:cubicBezTo>
                      <a:pt x="1068" y="0"/>
                      <a:pt x="282824" y="204819"/>
                      <a:pt x="581656" y="251757"/>
                    </a:cubicBezTo>
                    <a:cubicBezTo>
                      <a:pt x="880488" y="300828"/>
                      <a:pt x="1273240" y="273092"/>
                      <a:pt x="1273240" y="273092"/>
                    </a:cubicBezTo>
                    <a:cubicBezTo>
                      <a:pt x="1273240" y="273092"/>
                      <a:pt x="1328737" y="384036"/>
                      <a:pt x="1384234" y="443775"/>
                    </a:cubicBezTo>
                    <a:cubicBezTo>
                      <a:pt x="1437598" y="503513"/>
                      <a:pt x="1576341" y="599522"/>
                      <a:pt x="1576341" y="599522"/>
                    </a:cubicBezTo>
                    <a:cubicBezTo>
                      <a:pt x="1576341" y="599522"/>
                      <a:pt x="1499498" y="804341"/>
                      <a:pt x="1505902" y="975024"/>
                    </a:cubicBezTo>
                    <a:cubicBezTo>
                      <a:pt x="1512306" y="1145706"/>
                      <a:pt x="1520844" y="1862573"/>
                      <a:pt x="1482422" y="2052457"/>
                    </a:cubicBezTo>
                    <a:cubicBezTo>
                      <a:pt x="1446136" y="2244475"/>
                      <a:pt x="1377831" y="2581573"/>
                      <a:pt x="1179321" y="2918670"/>
                    </a:cubicBezTo>
                    <a:cubicBezTo>
                      <a:pt x="978676" y="3253635"/>
                      <a:pt x="438644" y="3697409"/>
                      <a:pt x="1068" y="3825421"/>
                    </a:cubicBezTo>
                    <a:lnTo>
                      <a:pt x="0" y="3825029"/>
                    </a:lnTo>
                    <a:lnTo>
                      <a:pt x="0" y="748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50800"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/>
              </a:p>
            </p:txBody>
          </p:sp>
          <p:sp>
            <p:nvSpPr>
              <p:cNvPr id="24" name="자유형 23"/>
              <p:cNvSpPr>
                <a:spLocks/>
              </p:cNvSpPr>
              <p:nvPr/>
            </p:nvSpPr>
            <p:spPr bwMode="auto">
              <a:xfrm flipH="1">
                <a:off x="5466670" y="2341752"/>
                <a:ext cx="1095989" cy="2659717"/>
              </a:xfrm>
              <a:custGeom>
                <a:avLst/>
                <a:gdLst>
                  <a:gd name="connsiteX0" fmla="*/ 1068 w 1576341"/>
                  <a:gd name="connsiteY0" fmla="*/ 0 h 3825421"/>
                  <a:gd name="connsiteX1" fmla="*/ 581656 w 1576341"/>
                  <a:gd name="connsiteY1" fmla="*/ 251757 h 3825421"/>
                  <a:gd name="connsiteX2" fmla="*/ 1273240 w 1576341"/>
                  <a:gd name="connsiteY2" fmla="*/ 273092 h 3825421"/>
                  <a:gd name="connsiteX3" fmla="*/ 1384234 w 1576341"/>
                  <a:gd name="connsiteY3" fmla="*/ 443775 h 3825421"/>
                  <a:gd name="connsiteX4" fmla="*/ 1576341 w 1576341"/>
                  <a:gd name="connsiteY4" fmla="*/ 599522 h 3825421"/>
                  <a:gd name="connsiteX5" fmla="*/ 1505902 w 1576341"/>
                  <a:gd name="connsiteY5" fmla="*/ 975024 h 3825421"/>
                  <a:gd name="connsiteX6" fmla="*/ 1482422 w 1576341"/>
                  <a:gd name="connsiteY6" fmla="*/ 2052457 h 3825421"/>
                  <a:gd name="connsiteX7" fmla="*/ 1179321 w 1576341"/>
                  <a:gd name="connsiteY7" fmla="*/ 2918670 h 3825421"/>
                  <a:gd name="connsiteX8" fmla="*/ 1068 w 1576341"/>
                  <a:gd name="connsiteY8" fmla="*/ 3825421 h 3825421"/>
                  <a:gd name="connsiteX9" fmla="*/ 0 w 1576341"/>
                  <a:gd name="connsiteY9" fmla="*/ 3825029 h 3825421"/>
                  <a:gd name="connsiteX10" fmla="*/ 0 w 1576341"/>
                  <a:gd name="connsiteY10" fmla="*/ 748 h 38254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576341" h="3825421">
                    <a:moveTo>
                      <a:pt x="1068" y="0"/>
                    </a:moveTo>
                    <a:cubicBezTo>
                      <a:pt x="1068" y="0"/>
                      <a:pt x="282824" y="204819"/>
                      <a:pt x="581656" y="251757"/>
                    </a:cubicBezTo>
                    <a:cubicBezTo>
                      <a:pt x="880488" y="300828"/>
                      <a:pt x="1273240" y="273092"/>
                      <a:pt x="1273240" y="273092"/>
                    </a:cubicBezTo>
                    <a:cubicBezTo>
                      <a:pt x="1273240" y="273092"/>
                      <a:pt x="1328737" y="384036"/>
                      <a:pt x="1384234" y="443775"/>
                    </a:cubicBezTo>
                    <a:cubicBezTo>
                      <a:pt x="1437598" y="503513"/>
                      <a:pt x="1576341" y="599522"/>
                      <a:pt x="1576341" y="599522"/>
                    </a:cubicBezTo>
                    <a:cubicBezTo>
                      <a:pt x="1576341" y="599522"/>
                      <a:pt x="1499498" y="804341"/>
                      <a:pt x="1505902" y="975024"/>
                    </a:cubicBezTo>
                    <a:cubicBezTo>
                      <a:pt x="1512306" y="1145706"/>
                      <a:pt x="1520844" y="1862573"/>
                      <a:pt x="1482422" y="2052457"/>
                    </a:cubicBezTo>
                    <a:cubicBezTo>
                      <a:pt x="1446136" y="2244475"/>
                      <a:pt x="1377831" y="2581573"/>
                      <a:pt x="1179321" y="2918670"/>
                    </a:cubicBezTo>
                    <a:cubicBezTo>
                      <a:pt x="978676" y="3253635"/>
                      <a:pt x="438644" y="3697409"/>
                      <a:pt x="1068" y="3825421"/>
                    </a:cubicBezTo>
                    <a:lnTo>
                      <a:pt x="0" y="3825029"/>
                    </a:lnTo>
                    <a:lnTo>
                      <a:pt x="0" y="748"/>
                    </a:lnTo>
                    <a:close/>
                  </a:path>
                </a:pathLst>
              </a:custGeom>
              <a:solidFill>
                <a:schemeClr val="bg1"/>
              </a:solidFill>
              <a:ln w="50800"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/>
              </a:p>
            </p:txBody>
          </p:sp>
        </p:grpSp>
        <p:sp>
          <p:nvSpPr>
            <p:cNvPr id="21" name="Freeform 8"/>
            <p:cNvSpPr>
              <a:spLocks/>
            </p:cNvSpPr>
            <p:nvPr/>
          </p:nvSpPr>
          <p:spPr bwMode="auto">
            <a:xfrm>
              <a:off x="7464375" y="4967808"/>
              <a:ext cx="657701" cy="747211"/>
            </a:xfrm>
            <a:custGeom>
              <a:avLst/>
              <a:gdLst>
                <a:gd name="T0" fmla="*/ 338 w 338"/>
                <a:gd name="T1" fmla="*/ 384 h 384"/>
                <a:gd name="T2" fmla="*/ 334 w 338"/>
                <a:gd name="T3" fmla="*/ 356 h 384"/>
                <a:gd name="T4" fmla="*/ 312 w 338"/>
                <a:gd name="T5" fmla="*/ 264 h 384"/>
                <a:gd name="T6" fmla="*/ 310 w 338"/>
                <a:gd name="T7" fmla="*/ 260 h 384"/>
                <a:gd name="T8" fmla="*/ 304 w 338"/>
                <a:gd name="T9" fmla="*/ 248 h 384"/>
                <a:gd name="T10" fmla="*/ 280 w 338"/>
                <a:gd name="T11" fmla="*/ 234 h 384"/>
                <a:gd name="T12" fmla="*/ 256 w 338"/>
                <a:gd name="T13" fmla="*/ 226 h 384"/>
                <a:gd name="T14" fmla="*/ 232 w 338"/>
                <a:gd name="T15" fmla="*/ 216 h 384"/>
                <a:gd name="T16" fmla="*/ 222 w 338"/>
                <a:gd name="T17" fmla="*/ 210 h 384"/>
                <a:gd name="T18" fmla="*/ 220 w 338"/>
                <a:gd name="T19" fmla="*/ 202 h 384"/>
                <a:gd name="T20" fmla="*/ 208 w 338"/>
                <a:gd name="T21" fmla="*/ 194 h 384"/>
                <a:gd name="T22" fmla="*/ 206 w 338"/>
                <a:gd name="T23" fmla="*/ 178 h 384"/>
                <a:gd name="T24" fmla="*/ 212 w 338"/>
                <a:gd name="T25" fmla="*/ 176 h 384"/>
                <a:gd name="T26" fmla="*/ 218 w 338"/>
                <a:gd name="T27" fmla="*/ 160 h 384"/>
                <a:gd name="T28" fmla="*/ 220 w 338"/>
                <a:gd name="T29" fmla="*/ 146 h 384"/>
                <a:gd name="T30" fmla="*/ 222 w 338"/>
                <a:gd name="T31" fmla="*/ 146 h 384"/>
                <a:gd name="T32" fmla="*/ 230 w 338"/>
                <a:gd name="T33" fmla="*/ 138 h 384"/>
                <a:gd name="T34" fmla="*/ 234 w 338"/>
                <a:gd name="T35" fmla="*/ 128 h 384"/>
                <a:gd name="T36" fmla="*/ 238 w 338"/>
                <a:gd name="T37" fmla="*/ 112 h 384"/>
                <a:gd name="T38" fmla="*/ 236 w 338"/>
                <a:gd name="T39" fmla="*/ 102 h 384"/>
                <a:gd name="T40" fmla="*/ 228 w 338"/>
                <a:gd name="T41" fmla="*/ 100 h 384"/>
                <a:gd name="T42" fmla="*/ 230 w 338"/>
                <a:gd name="T43" fmla="*/ 82 h 384"/>
                <a:gd name="T44" fmla="*/ 228 w 338"/>
                <a:gd name="T45" fmla="*/ 44 h 384"/>
                <a:gd name="T46" fmla="*/ 226 w 338"/>
                <a:gd name="T47" fmla="*/ 32 h 384"/>
                <a:gd name="T48" fmla="*/ 216 w 338"/>
                <a:gd name="T49" fmla="*/ 16 h 384"/>
                <a:gd name="T50" fmla="*/ 200 w 338"/>
                <a:gd name="T51" fmla="*/ 6 h 384"/>
                <a:gd name="T52" fmla="*/ 170 w 338"/>
                <a:gd name="T53" fmla="*/ 0 h 384"/>
                <a:gd name="T54" fmla="*/ 138 w 338"/>
                <a:gd name="T55" fmla="*/ 6 h 384"/>
                <a:gd name="T56" fmla="*/ 128 w 338"/>
                <a:gd name="T57" fmla="*/ 12 h 384"/>
                <a:gd name="T58" fmla="*/ 128 w 338"/>
                <a:gd name="T59" fmla="*/ 18 h 384"/>
                <a:gd name="T60" fmla="*/ 122 w 338"/>
                <a:gd name="T61" fmla="*/ 18 h 384"/>
                <a:gd name="T62" fmla="*/ 114 w 338"/>
                <a:gd name="T63" fmla="*/ 22 h 384"/>
                <a:gd name="T64" fmla="*/ 106 w 338"/>
                <a:gd name="T65" fmla="*/ 36 h 384"/>
                <a:gd name="T66" fmla="*/ 104 w 338"/>
                <a:gd name="T67" fmla="*/ 72 h 384"/>
                <a:gd name="T68" fmla="*/ 110 w 338"/>
                <a:gd name="T69" fmla="*/ 102 h 384"/>
                <a:gd name="T70" fmla="*/ 106 w 338"/>
                <a:gd name="T71" fmla="*/ 104 h 384"/>
                <a:gd name="T72" fmla="*/ 104 w 338"/>
                <a:gd name="T73" fmla="*/ 116 h 384"/>
                <a:gd name="T74" fmla="*/ 108 w 338"/>
                <a:gd name="T75" fmla="*/ 132 h 384"/>
                <a:gd name="T76" fmla="*/ 110 w 338"/>
                <a:gd name="T77" fmla="*/ 142 h 384"/>
                <a:gd name="T78" fmla="*/ 116 w 338"/>
                <a:gd name="T79" fmla="*/ 146 h 384"/>
                <a:gd name="T80" fmla="*/ 118 w 338"/>
                <a:gd name="T81" fmla="*/ 146 h 384"/>
                <a:gd name="T82" fmla="*/ 122 w 338"/>
                <a:gd name="T83" fmla="*/ 164 h 384"/>
                <a:gd name="T84" fmla="*/ 132 w 338"/>
                <a:gd name="T85" fmla="*/ 178 h 384"/>
                <a:gd name="T86" fmla="*/ 134 w 338"/>
                <a:gd name="T87" fmla="*/ 178 h 384"/>
                <a:gd name="T88" fmla="*/ 134 w 338"/>
                <a:gd name="T89" fmla="*/ 194 h 384"/>
                <a:gd name="T90" fmla="*/ 122 w 338"/>
                <a:gd name="T91" fmla="*/ 196 h 384"/>
                <a:gd name="T92" fmla="*/ 120 w 338"/>
                <a:gd name="T93" fmla="*/ 208 h 384"/>
                <a:gd name="T94" fmla="*/ 104 w 338"/>
                <a:gd name="T95" fmla="*/ 216 h 384"/>
                <a:gd name="T96" fmla="*/ 88 w 338"/>
                <a:gd name="T97" fmla="*/ 224 h 384"/>
                <a:gd name="T98" fmla="*/ 46 w 338"/>
                <a:gd name="T99" fmla="*/ 246 h 384"/>
                <a:gd name="T100" fmla="*/ 30 w 338"/>
                <a:gd name="T101" fmla="*/ 260 h 384"/>
                <a:gd name="T102" fmla="*/ 22 w 338"/>
                <a:gd name="T103" fmla="*/ 276 h 384"/>
                <a:gd name="T104" fmla="*/ 8 w 338"/>
                <a:gd name="T105" fmla="*/ 338 h 384"/>
                <a:gd name="T106" fmla="*/ 338 w 338"/>
                <a:gd name="T107" fmla="*/ 38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38" h="384">
                  <a:moveTo>
                    <a:pt x="338" y="384"/>
                  </a:moveTo>
                  <a:lnTo>
                    <a:pt x="338" y="384"/>
                  </a:lnTo>
                  <a:lnTo>
                    <a:pt x="336" y="372"/>
                  </a:lnTo>
                  <a:lnTo>
                    <a:pt x="334" y="356"/>
                  </a:lnTo>
                  <a:lnTo>
                    <a:pt x="324" y="316"/>
                  </a:lnTo>
                  <a:lnTo>
                    <a:pt x="312" y="264"/>
                  </a:lnTo>
                  <a:lnTo>
                    <a:pt x="312" y="264"/>
                  </a:lnTo>
                  <a:lnTo>
                    <a:pt x="310" y="260"/>
                  </a:lnTo>
                  <a:lnTo>
                    <a:pt x="308" y="254"/>
                  </a:lnTo>
                  <a:lnTo>
                    <a:pt x="304" y="248"/>
                  </a:lnTo>
                  <a:lnTo>
                    <a:pt x="298" y="244"/>
                  </a:lnTo>
                  <a:lnTo>
                    <a:pt x="280" y="234"/>
                  </a:lnTo>
                  <a:lnTo>
                    <a:pt x="256" y="226"/>
                  </a:lnTo>
                  <a:lnTo>
                    <a:pt x="256" y="226"/>
                  </a:lnTo>
                  <a:lnTo>
                    <a:pt x="242" y="220"/>
                  </a:lnTo>
                  <a:lnTo>
                    <a:pt x="232" y="216"/>
                  </a:lnTo>
                  <a:lnTo>
                    <a:pt x="222" y="210"/>
                  </a:lnTo>
                  <a:lnTo>
                    <a:pt x="222" y="210"/>
                  </a:lnTo>
                  <a:lnTo>
                    <a:pt x="220" y="206"/>
                  </a:lnTo>
                  <a:lnTo>
                    <a:pt x="220" y="202"/>
                  </a:lnTo>
                  <a:lnTo>
                    <a:pt x="220" y="196"/>
                  </a:lnTo>
                  <a:lnTo>
                    <a:pt x="208" y="194"/>
                  </a:lnTo>
                  <a:lnTo>
                    <a:pt x="208" y="194"/>
                  </a:lnTo>
                  <a:lnTo>
                    <a:pt x="206" y="178"/>
                  </a:lnTo>
                  <a:lnTo>
                    <a:pt x="206" y="178"/>
                  </a:lnTo>
                  <a:lnTo>
                    <a:pt x="212" y="176"/>
                  </a:lnTo>
                  <a:lnTo>
                    <a:pt x="214" y="170"/>
                  </a:lnTo>
                  <a:lnTo>
                    <a:pt x="218" y="160"/>
                  </a:lnTo>
                  <a:lnTo>
                    <a:pt x="220" y="150"/>
                  </a:lnTo>
                  <a:lnTo>
                    <a:pt x="220" y="146"/>
                  </a:lnTo>
                  <a:lnTo>
                    <a:pt x="220" y="146"/>
                  </a:lnTo>
                  <a:lnTo>
                    <a:pt x="222" y="146"/>
                  </a:lnTo>
                  <a:lnTo>
                    <a:pt x="226" y="144"/>
                  </a:lnTo>
                  <a:lnTo>
                    <a:pt x="230" y="138"/>
                  </a:lnTo>
                  <a:lnTo>
                    <a:pt x="234" y="128"/>
                  </a:lnTo>
                  <a:lnTo>
                    <a:pt x="234" y="128"/>
                  </a:lnTo>
                  <a:lnTo>
                    <a:pt x="236" y="118"/>
                  </a:lnTo>
                  <a:lnTo>
                    <a:pt x="238" y="112"/>
                  </a:lnTo>
                  <a:lnTo>
                    <a:pt x="236" y="106"/>
                  </a:lnTo>
                  <a:lnTo>
                    <a:pt x="236" y="102"/>
                  </a:lnTo>
                  <a:lnTo>
                    <a:pt x="230" y="100"/>
                  </a:lnTo>
                  <a:lnTo>
                    <a:pt x="228" y="100"/>
                  </a:lnTo>
                  <a:lnTo>
                    <a:pt x="228" y="100"/>
                  </a:lnTo>
                  <a:lnTo>
                    <a:pt x="230" y="82"/>
                  </a:lnTo>
                  <a:lnTo>
                    <a:pt x="230" y="64"/>
                  </a:lnTo>
                  <a:lnTo>
                    <a:pt x="228" y="44"/>
                  </a:lnTo>
                  <a:lnTo>
                    <a:pt x="228" y="44"/>
                  </a:lnTo>
                  <a:lnTo>
                    <a:pt x="226" y="32"/>
                  </a:lnTo>
                  <a:lnTo>
                    <a:pt x="222" y="24"/>
                  </a:lnTo>
                  <a:lnTo>
                    <a:pt x="216" y="16"/>
                  </a:lnTo>
                  <a:lnTo>
                    <a:pt x="208" y="10"/>
                  </a:lnTo>
                  <a:lnTo>
                    <a:pt x="200" y="6"/>
                  </a:lnTo>
                  <a:lnTo>
                    <a:pt x="190" y="4"/>
                  </a:lnTo>
                  <a:lnTo>
                    <a:pt x="170" y="0"/>
                  </a:lnTo>
                  <a:lnTo>
                    <a:pt x="152" y="2"/>
                  </a:lnTo>
                  <a:lnTo>
                    <a:pt x="138" y="6"/>
                  </a:lnTo>
                  <a:lnTo>
                    <a:pt x="132" y="8"/>
                  </a:lnTo>
                  <a:lnTo>
                    <a:pt x="128" y="12"/>
                  </a:lnTo>
                  <a:lnTo>
                    <a:pt x="126" y="16"/>
                  </a:lnTo>
                  <a:lnTo>
                    <a:pt x="128" y="18"/>
                  </a:lnTo>
                  <a:lnTo>
                    <a:pt x="128" y="18"/>
                  </a:lnTo>
                  <a:lnTo>
                    <a:pt x="122" y="18"/>
                  </a:lnTo>
                  <a:lnTo>
                    <a:pt x="118" y="20"/>
                  </a:lnTo>
                  <a:lnTo>
                    <a:pt x="114" y="22"/>
                  </a:lnTo>
                  <a:lnTo>
                    <a:pt x="112" y="26"/>
                  </a:lnTo>
                  <a:lnTo>
                    <a:pt x="106" y="36"/>
                  </a:lnTo>
                  <a:lnTo>
                    <a:pt x="104" y="48"/>
                  </a:lnTo>
                  <a:lnTo>
                    <a:pt x="104" y="72"/>
                  </a:lnTo>
                  <a:lnTo>
                    <a:pt x="104" y="84"/>
                  </a:lnTo>
                  <a:lnTo>
                    <a:pt x="110" y="102"/>
                  </a:lnTo>
                  <a:lnTo>
                    <a:pt x="110" y="102"/>
                  </a:lnTo>
                  <a:lnTo>
                    <a:pt x="106" y="104"/>
                  </a:lnTo>
                  <a:lnTo>
                    <a:pt x="104" y="108"/>
                  </a:lnTo>
                  <a:lnTo>
                    <a:pt x="104" y="116"/>
                  </a:lnTo>
                  <a:lnTo>
                    <a:pt x="106" y="124"/>
                  </a:lnTo>
                  <a:lnTo>
                    <a:pt x="108" y="132"/>
                  </a:lnTo>
                  <a:lnTo>
                    <a:pt x="108" y="132"/>
                  </a:lnTo>
                  <a:lnTo>
                    <a:pt x="110" y="142"/>
                  </a:lnTo>
                  <a:lnTo>
                    <a:pt x="114" y="146"/>
                  </a:lnTo>
                  <a:lnTo>
                    <a:pt x="116" y="146"/>
                  </a:lnTo>
                  <a:lnTo>
                    <a:pt x="118" y="146"/>
                  </a:lnTo>
                  <a:lnTo>
                    <a:pt x="118" y="146"/>
                  </a:lnTo>
                  <a:lnTo>
                    <a:pt x="120" y="156"/>
                  </a:lnTo>
                  <a:lnTo>
                    <a:pt x="122" y="164"/>
                  </a:lnTo>
                  <a:lnTo>
                    <a:pt x="126" y="174"/>
                  </a:lnTo>
                  <a:lnTo>
                    <a:pt x="132" y="178"/>
                  </a:lnTo>
                  <a:lnTo>
                    <a:pt x="134" y="178"/>
                  </a:lnTo>
                  <a:lnTo>
                    <a:pt x="134" y="178"/>
                  </a:lnTo>
                  <a:lnTo>
                    <a:pt x="136" y="192"/>
                  </a:lnTo>
                  <a:lnTo>
                    <a:pt x="134" y="194"/>
                  </a:lnTo>
                  <a:lnTo>
                    <a:pt x="122" y="196"/>
                  </a:lnTo>
                  <a:lnTo>
                    <a:pt x="122" y="196"/>
                  </a:lnTo>
                  <a:lnTo>
                    <a:pt x="122" y="204"/>
                  </a:lnTo>
                  <a:lnTo>
                    <a:pt x="120" y="208"/>
                  </a:lnTo>
                  <a:lnTo>
                    <a:pt x="120" y="208"/>
                  </a:lnTo>
                  <a:lnTo>
                    <a:pt x="104" y="216"/>
                  </a:lnTo>
                  <a:lnTo>
                    <a:pt x="88" y="224"/>
                  </a:lnTo>
                  <a:lnTo>
                    <a:pt x="88" y="224"/>
                  </a:lnTo>
                  <a:lnTo>
                    <a:pt x="66" y="234"/>
                  </a:lnTo>
                  <a:lnTo>
                    <a:pt x="46" y="246"/>
                  </a:lnTo>
                  <a:lnTo>
                    <a:pt x="38" y="252"/>
                  </a:lnTo>
                  <a:lnTo>
                    <a:pt x="30" y="260"/>
                  </a:lnTo>
                  <a:lnTo>
                    <a:pt x="26" y="268"/>
                  </a:lnTo>
                  <a:lnTo>
                    <a:pt x="22" y="276"/>
                  </a:lnTo>
                  <a:lnTo>
                    <a:pt x="22" y="276"/>
                  </a:lnTo>
                  <a:lnTo>
                    <a:pt x="8" y="338"/>
                  </a:lnTo>
                  <a:lnTo>
                    <a:pt x="0" y="384"/>
                  </a:lnTo>
                  <a:lnTo>
                    <a:pt x="338" y="384"/>
                  </a:lnTo>
                  <a:lnTo>
                    <a:pt x="338" y="384"/>
                  </a:lnTo>
                  <a:close/>
                </a:path>
              </a:pathLst>
            </a:custGeom>
            <a:solidFill>
              <a:srgbClr val="FCBF27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9" name="그룹 26"/>
          <p:cNvGrpSpPr/>
          <p:nvPr/>
        </p:nvGrpSpPr>
        <p:grpSpPr>
          <a:xfrm>
            <a:off x="7302290" y="2223043"/>
            <a:ext cx="1332138" cy="1238828"/>
            <a:chOff x="7302290" y="2223043"/>
            <a:chExt cx="1332138" cy="1238828"/>
          </a:xfrm>
        </p:grpSpPr>
        <p:grpSp>
          <p:nvGrpSpPr>
            <p:cNvPr id="13" name="Group 12"/>
            <p:cNvGrpSpPr>
              <a:grpSpLocks noChangeAspect="1"/>
            </p:cNvGrpSpPr>
            <p:nvPr/>
          </p:nvGrpSpPr>
          <p:grpSpPr bwMode="auto">
            <a:xfrm>
              <a:off x="7302290" y="2223043"/>
              <a:ext cx="1332138" cy="1238828"/>
              <a:chOff x="2986" y="1961"/>
              <a:chExt cx="671" cy="624"/>
            </a:xfrm>
            <a:gradFill>
              <a:gsLst>
                <a:gs pos="0">
                  <a:srgbClr val="004370"/>
                </a:gs>
                <a:gs pos="100000">
                  <a:srgbClr val="00B0D8"/>
                </a:gs>
              </a:gsLst>
              <a:lin ang="0" scaled="1"/>
            </a:gradFill>
          </p:grpSpPr>
          <p:sp>
            <p:nvSpPr>
              <p:cNvPr id="30" name="Freeform 13"/>
              <p:cNvSpPr>
                <a:spLocks/>
              </p:cNvSpPr>
              <p:nvPr/>
            </p:nvSpPr>
            <p:spPr bwMode="auto">
              <a:xfrm>
                <a:off x="3344" y="2284"/>
                <a:ext cx="46" cy="40"/>
              </a:xfrm>
              <a:custGeom>
                <a:avLst/>
                <a:gdLst>
                  <a:gd name="T0" fmla="*/ 0 w 19"/>
                  <a:gd name="T1" fmla="*/ 0 h 17"/>
                  <a:gd name="T2" fmla="*/ 2 w 19"/>
                  <a:gd name="T3" fmla="*/ 10 h 17"/>
                  <a:gd name="T4" fmla="*/ 4 w 19"/>
                  <a:gd name="T5" fmla="*/ 13 h 17"/>
                  <a:gd name="T6" fmla="*/ 19 w 19"/>
                  <a:gd name="T7" fmla="*/ 17 h 17"/>
                  <a:gd name="T8" fmla="*/ 19 w 19"/>
                  <a:gd name="T9" fmla="*/ 8 h 17"/>
                  <a:gd name="T10" fmla="*/ 18 w 19"/>
                  <a:gd name="T11" fmla="*/ 5 h 17"/>
                  <a:gd name="T12" fmla="*/ 0 w 19"/>
                  <a:gd name="T1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17">
                    <a:moveTo>
                      <a:pt x="0" y="0"/>
                    </a:moveTo>
                    <a:cubicBezTo>
                      <a:pt x="1" y="4"/>
                      <a:pt x="1" y="7"/>
                      <a:pt x="2" y="10"/>
                    </a:cubicBezTo>
                    <a:cubicBezTo>
                      <a:pt x="2" y="11"/>
                      <a:pt x="3" y="12"/>
                      <a:pt x="4" y="13"/>
                    </a:cubicBezTo>
                    <a:cubicBezTo>
                      <a:pt x="9" y="14"/>
                      <a:pt x="14" y="16"/>
                      <a:pt x="19" y="17"/>
                    </a:cubicBezTo>
                    <a:cubicBezTo>
                      <a:pt x="19" y="14"/>
                      <a:pt x="19" y="11"/>
                      <a:pt x="19" y="8"/>
                    </a:cubicBezTo>
                    <a:cubicBezTo>
                      <a:pt x="19" y="7"/>
                      <a:pt x="18" y="6"/>
                      <a:pt x="18" y="5"/>
                    </a:cubicBezTo>
                    <a:cubicBezTo>
                      <a:pt x="12" y="3"/>
                      <a:pt x="6" y="2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1" name="Freeform 14"/>
              <p:cNvSpPr>
                <a:spLocks/>
              </p:cNvSpPr>
              <p:nvPr/>
            </p:nvSpPr>
            <p:spPr bwMode="auto">
              <a:xfrm>
                <a:off x="3337" y="2246"/>
                <a:ext cx="43" cy="31"/>
              </a:xfrm>
              <a:custGeom>
                <a:avLst/>
                <a:gdLst>
                  <a:gd name="T0" fmla="*/ 18 w 18"/>
                  <a:gd name="T1" fmla="*/ 13 h 13"/>
                  <a:gd name="T2" fmla="*/ 2 w 18"/>
                  <a:gd name="T3" fmla="*/ 0 h 13"/>
                  <a:gd name="T4" fmla="*/ 7 w 18"/>
                  <a:gd name="T5" fmla="*/ 9 h 13"/>
                  <a:gd name="T6" fmla="*/ 18 w 18"/>
                  <a:gd name="T7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13">
                    <a:moveTo>
                      <a:pt x="18" y="13"/>
                    </a:moveTo>
                    <a:cubicBezTo>
                      <a:pt x="15" y="6"/>
                      <a:pt x="10" y="0"/>
                      <a:pt x="2" y="0"/>
                    </a:cubicBezTo>
                    <a:cubicBezTo>
                      <a:pt x="0" y="6"/>
                      <a:pt x="1" y="8"/>
                      <a:pt x="7" y="9"/>
                    </a:cubicBezTo>
                    <a:cubicBezTo>
                      <a:pt x="11" y="10"/>
                      <a:pt x="14" y="12"/>
                      <a:pt x="18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2" name="Freeform 15"/>
              <p:cNvSpPr>
                <a:spLocks/>
              </p:cNvSpPr>
              <p:nvPr/>
            </p:nvSpPr>
            <p:spPr bwMode="auto">
              <a:xfrm>
                <a:off x="3352" y="2334"/>
                <a:ext cx="33" cy="34"/>
              </a:xfrm>
              <a:custGeom>
                <a:avLst/>
                <a:gdLst>
                  <a:gd name="T0" fmla="*/ 0 w 14"/>
                  <a:gd name="T1" fmla="*/ 0 h 14"/>
                  <a:gd name="T2" fmla="*/ 1 w 14"/>
                  <a:gd name="T3" fmla="*/ 10 h 14"/>
                  <a:gd name="T4" fmla="*/ 7 w 14"/>
                  <a:gd name="T5" fmla="*/ 12 h 14"/>
                  <a:gd name="T6" fmla="*/ 14 w 14"/>
                  <a:gd name="T7" fmla="*/ 4 h 14"/>
                  <a:gd name="T8" fmla="*/ 0 w 14"/>
                  <a:gd name="T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0" y="0"/>
                    </a:moveTo>
                    <a:cubicBezTo>
                      <a:pt x="0" y="4"/>
                      <a:pt x="1" y="7"/>
                      <a:pt x="1" y="10"/>
                    </a:cubicBezTo>
                    <a:cubicBezTo>
                      <a:pt x="2" y="12"/>
                      <a:pt x="4" y="14"/>
                      <a:pt x="7" y="12"/>
                    </a:cubicBezTo>
                    <a:cubicBezTo>
                      <a:pt x="9" y="10"/>
                      <a:pt x="11" y="7"/>
                      <a:pt x="14" y="4"/>
                    </a:cubicBezTo>
                    <a:cubicBezTo>
                      <a:pt x="9" y="2"/>
                      <a:pt x="5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3" name="Freeform 16"/>
              <p:cNvSpPr>
                <a:spLocks/>
              </p:cNvSpPr>
              <p:nvPr/>
            </p:nvSpPr>
            <p:spPr bwMode="auto">
              <a:xfrm>
                <a:off x="2986" y="1961"/>
                <a:ext cx="346" cy="531"/>
              </a:xfrm>
              <a:custGeom>
                <a:avLst/>
                <a:gdLst>
                  <a:gd name="T0" fmla="*/ 8 w 145"/>
                  <a:gd name="T1" fmla="*/ 16 h 222"/>
                  <a:gd name="T2" fmla="*/ 110 w 145"/>
                  <a:gd name="T3" fmla="*/ 2 h 222"/>
                  <a:gd name="T4" fmla="*/ 122 w 145"/>
                  <a:gd name="T5" fmla="*/ 10 h 222"/>
                  <a:gd name="T6" fmla="*/ 142 w 145"/>
                  <a:gd name="T7" fmla="*/ 142 h 222"/>
                  <a:gd name="T8" fmla="*/ 145 w 145"/>
                  <a:gd name="T9" fmla="*/ 169 h 222"/>
                  <a:gd name="T10" fmla="*/ 143 w 145"/>
                  <a:gd name="T11" fmla="*/ 168 h 222"/>
                  <a:gd name="T12" fmla="*/ 106 w 145"/>
                  <a:gd name="T13" fmla="*/ 157 h 222"/>
                  <a:gd name="T14" fmla="*/ 84 w 145"/>
                  <a:gd name="T15" fmla="*/ 161 h 222"/>
                  <a:gd name="T16" fmla="*/ 67 w 145"/>
                  <a:gd name="T17" fmla="*/ 190 h 222"/>
                  <a:gd name="T18" fmla="*/ 112 w 145"/>
                  <a:gd name="T19" fmla="*/ 210 h 222"/>
                  <a:gd name="T20" fmla="*/ 39 w 145"/>
                  <a:gd name="T21" fmla="*/ 221 h 222"/>
                  <a:gd name="T22" fmla="*/ 29 w 145"/>
                  <a:gd name="T23" fmla="*/ 214 h 222"/>
                  <a:gd name="T24" fmla="*/ 25 w 145"/>
                  <a:gd name="T25" fmla="*/ 189 h 222"/>
                  <a:gd name="T26" fmla="*/ 1 w 145"/>
                  <a:gd name="T27" fmla="*/ 25 h 222"/>
                  <a:gd name="T28" fmla="*/ 8 w 145"/>
                  <a:gd name="T29" fmla="*/ 16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45" h="222">
                    <a:moveTo>
                      <a:pt x="8" y="16"/>
                    </a:moveTo>
                    <a:cubicBezTo>
                      <a:pt x="38" y="11"/>
                      <a:pt x="80" y="6"/>
                      <a:pt x="110" y="2"/>
                    </a:cubicBezTo>
                    <a:cubicBezTo>
                      <a:pt x="118" y="0"/>
                      <a:pt x="120" y="2"/>
                      <a:pt x="122" y="10"/>
                    </a:cubicBezTo>
                    <a:cubicBezTo>
                      <a:pt x="126" y="43"/>
                      <a:pt x="137" y="109"/>
                      <a:pt x="142" y="142"/>
                    </a:cubicBezTo>
                    <a:cubicBezTo>
                      <a:pt x="143" y="151"/>
                      <a:pt x="144" y="159"/>
                      <a:pt x="145" y="169"/>
                    </a:cubicBezTo>
                    <a:cubicBezTo>
                      <a:pt x="144" y="168"/>
                      <a:pt x="143" y="168"/>
                      <a:pt x="143" y="168"/>
                    </a:cubicBezTo>
                    <a:cubicBezTo>
                      <a:pt x="131" y="165"/>
                      <a:pt x="118" y="161"/>
                      <a:pt x="106" y="157"/>
                    </a:cubicBezTo>
                    <a:cubicBezTo>
                      <a:pt x="98" y="155"/>
                      <a:pt x="90" y="156"/>
                      <a:pt x="84" y="161"/>
                    </a:cubicBezTo>
                    <a:cubicBezTo>
                      <a:pt x="74" y="169"/>
                      <a:pt x="71" y="179"/>
                      <a:pt x="67" y="190"/>
                    </a:cubicBezTo>
                    <a:cubicBezTo>
                      <a:pt x="82" y="197"/>
                      <a:pt x="97" y="203"/>
                      <a:pt x="112" y="210"/>
                    </a:cubicBezTo>
                    <a:cubicBezTo>
                      <a:pt x="91" y="214"/>
                      <a:pt x="59" y="218"/>
                      <a:pt x="39" y="221"/>
                    </a:cubicBezTo>
                    <a:cubicBezTo>
                      <a:pt x="32" y="222"/>
                      <a:pt x="30" y="220"/>
                      <a:pt x="29" y="214"/>
                    </a:cubicBezTo>
                    <a:cubicBezTo>
                      <a:pt x="28" y="205"/>
                      <a:pt x="27" y="197"/>
                      <a:pt x="25" y="189"/>
                    </a:cubicBezTo>
                    <a:cubicBezTo>
                      <a:pt x="19" y="145"/>
                      <a:pt x="7" y="69"/>
                      <a:pt x="1" y="25"/>
                    </a:cubicBezTo>
                    <a:cubicBezTo>
                      <a:pt x="0" y="20"/>
                      <a:pt x="2" y="17"/>
                      <a:pt x="8" y="16"/>
                    </a:cubicBezTo>
                    <a:close/>
                  </a:path>
                </a:pathLst>
              </a:custGeom>
              <a:solidFill>
                <a:srgbClr val="FCBF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34" name="Freeform 17"/>
              <p:cNvSpPr>
                <a:spLocks/>
              </p:cNvSpPr>
              <p:nvPr/>
            </p:nvSpPr>
            <p:spPr bwMode="auto">
              <a:xfrm>
                <a:off x="3175" y="2150"/>
                <a:ext cx="482" cy="435"/>
              </a:xfrm>
              <a:custGeom>
                <a:avLst/>
                <a:gdLst>
                  <a:gd name="T0" fmla="*/ 202 w 202"/>
                  <a:gd name="T1" fmla="*/ 106 h 182"/>
                  <a:gd name="T2" fmla="*/ 166 w 202"/>
                  <a:gd name="T3" fmla="*/ 78 h 182"/>
                  <a:gd name="T4" fmla="*/ 133 w 202"/>
                  <a:gd name="T5" fmla="*/ 35 h 182"/>
                  <a:gd name="T6" fmla="*/ 115 w 202"/>
                  <a:gd name="T7" fmla="*/ 13 h 182"/>
                  <a:gd name="T8" fmla="*/ 94 w 202"/>
                  <a:gd name="T9" fmla="*/ 3 h 182"/>
                  <a:gd name="T10" fmla="*/ 66 w 202"/>
                  <a:gd name="T11" fmla="*/ 0 h 182"/>
                  <a:gd name="T12" fmla="*/ 62 w 202"/>
                  <a:gd name="T13" fmla="*/ 0 h 182"/>
                  <a:gd name="T14" fmla="*/ 67 w 202"/>
                  <a:gd name="T15" fmla="*/ 28 h 182"/>
                  <a:gd name="T16" fmla="*/ 70 w 202"/>
                  <a:gd name="T17" fmla="*/ 30 h 182"/>
                  <a:gd name="T18" fmla="*/ 98 w 202"/>
                  <a:gd name="T19" fmla="*/ 54 h 182"/>
                  <a:gd name="T20" fmla="*/ 90 w 202"/>
                  <a:gd name="T21" fmla="*/ 93 h 182"/>
                  <a:gd name="T22" fmla="*/ 69 w 202"/>
                  <a:gd name="T23" fmla="*/ 100 h 182"/>
                  <a:gd name="T24" fmla="*/ 34 w 202"/>
                  <a:gd name="T25" fmla="*/ 90 h 182"/>
                  <a:gd name="T26" fmla="*/ 26 w 202"/>
                  <a:gd name="T27" fmla="*/ 88 h 182"/>
                  <a:gd name="T28" fmla="*/ 4 w 202"/>
                  <a:gd name="T29" fmla="*/ 97 h 182"/>
                  <a:gd name="T30" fmla="*/ 0 w 202"/>
                  <a:gd name="T31" fmla="*/ 106 h 182"/>
                  <a:gd name="T32" fmla="*/ 26 w 202"/>
                  <a:gd name="T33" fmla="*/ 118 h 182"/>
                  <a:gd name="T34" fmla="*/ 106 w 202"/>
                  <a:gd name="T35" fmla="*/ 159 h 182"/>
                  <a:gd name="T36" fmla="*/ 155 w 202"/>
                  <a:gd name="T37" fmla="*/ 172 h 182"/>
                  <a:gd name="T38" fmla="*/ 181 w 202"/>
                  <a:gd name="T39" fmla="*/ 178 h 182"/>
                  <a:gd name="T40" fmla="*/ 202 w 202"/>
                  <a:gd name="T41" fmla="*/ 182 h 182"/>
                  <a:gd name="T42" fmla="*/ 202 w 202"/>
                  <a:gd name="T43" fmla="*/ 106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02" h="182">
                    <a:moveTo>
                      <a:pt x="202" y="106"/>
                    </a:moveTo>
                    <a:cubicBezTo>
                      <a:pt x="188" y="99"/>
                      <a:pt x="176" y="90"/>
                      <a:pt x="166" y="78"/>
                    </a:cubicBezTo>
                    <a:cubicBezTo>
                      <a:pt x="154" y="64"/>
                      <a:pt x="144" y="49"/>
                      <a:pt x="133" y="35"/>
                    </a:cubicBezTo>
                    <a:cubicBezTo>
                      <a:pt x="127" y="27"/>
                      <a:pt x="121" y="20"/>
                      <a:pt x="115" y="13"/>
                    </a:cubicBezTo>
                    <a:cubicBezTo>
                      <a:pt x="109" y="7"/>
                      <a:pt x="102" y="4"/>
                      <a:pt x="94" y="3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62" y="0"/>
                      <a:pt x="62" y="0"/>
                      <a:pt x="62" y="0"/>
                    </a:cubicBezTo>
                    <a:cubicBezTo>
                      <a:pt x="64" y="10"/>
                      <a:pt x="65" y="19"/>
                      <a:pt x="67" y="28"/>
                    </a:cubicBezTo>
                    <a:cubicBezTo>
                      <a:pt x="67" y="28"/>
                      <a:pt x="69" y="29"/>
                      <a:pt x="70" y="30"/>
                    </a:cubicBezTo>
                    <a:cubicBezTo>
                      <a:pt x="84" y="32"/>
                      <a:pt x="93" y="41"/>
                      <a:pt x="98" y="54"/>
                    </a:cubicBezTo>
                    <a:cubicBezTo>
                      <a:pt x="103" y="68"/>
                      <a:pt x="100" y="82"/>
                      <a:pt x="90" y="93"/>
                    </a:cubicBezTo>
                    <a:cubicBezTo>
                      <a:pt x="85" y="99"/>
                      <a:pt x="78" y="102"/>
                      <a:pt x="69" y="100"/>
                    </a:cubicBezTo>
                    <a:cubicBezTo>
                      <a:pt x="57" y="97"/>
                      <a:pt x="46" y="94"/>
                      <a:pt x="34" y="90"/>
                    </a:cubicBezTo>
                    <a:cubicBezTo>
                      <a:pt x="31" y="90"/>
                      <a:pt x="29" y="89"/>
                      <a:pt x="26" y="88"/>
                    </a:cubicBezTo>
                    <a:cubicBezTo>
                      <a:pt x="16" y="86"/>
                      <a:pt x="9" y="88"/>
                      <a:pt x="4" y="97"/>
                    </a:cubicBezTo>
                    <a:cubicBezTo>
                      <a:pt x="2" y="100"/>
                      <a:pt x="1" y="103"/>
                      <a:pt x="0" y="106"/>
                    </a:cubicBezTo>
                    <a:cubicBezTo>
                      <a:pt x="26" y="118"/>
                      <a:pt x="26" y="118"/>
                      <a:pt x="26" y="118"/>
                    </a:cubicBezTo>
                    <a:cubicBezTo>
                      <a:pt x="54" y="130"/>
                      <a:pt x="81" y="142"/>
                      <a:pt x="106" y="159"/>
                    </a:cubicBezTo>
                    <a:cubicBezTo>
                      <a:pt x="121" y="168"/>
                      <a:pt x="142" y="169"/>
                      <a:pt x="155" y="172"/>
                    </a:cubicBezTo>
                    <a:cubicBezTo>
                      <a:pt x="167" y="176"/>
                      <a:pt x="172" y="178"/>
                      <a:pt x="181" y="178"/>
                    </a:cubicBezTo>
                    <a:cubicBezTo>
                      <a:pt x="182" y="178"/>
                      <a:pt x="196" y="181"/>
                      <a:pt x="202" y="182"/>
                    </a:cubicBezTo>
                    <a:lnTo>
                      <a:pt x="202" y="10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7517230" y="2579161"/>
              <a:ext cx="277200" cy="277200"/>
            </a:xfrm>
            <a:prstGeom prst="ellipse">
              <a:avLst/>
            </a:prstGeom>
            <a:solidFill>
              <a:srgbClr val="E7A603"/>
            </a:solidFill>
            <a:ln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바탕체 Bold" panose="02020603020101020101" pitchFamily="18" charset="-127"/>
                  <a:ea typeface="KoPub바탕체 Bold" panose="02020603020101020101" pitchFamily="18" charset="-127"/>
                </a:rPr>
                <a:t>正</a:t>
              </a:r>
              <a:endParaRPr lang="ko-KR" altLang="en-US" sz="16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바탕체 Bold" panose="02020603020101020101" pitchFamily="18" charset="-127"/>
                <a:ea typeface="KoPub바탕체 Bold" panose="02020603020101020101" pitchFamily="18" charset="-127"/>
              </a:endParaRP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611188" y="511839"/>
            <a:ext cx="0" cy="144721"/>
            <a:chOff x="516732" y="651669"/>
            <a:chExt cx="0" cy="256381"/>
          </a:xfrm>
        </p:grpSpPr>
        <p:cxnSp>
          <p:nvCxnSpPr>
            <p:cNvPr id="36" name="직선 연결선 35"/>
            <p:cNvCxnSpPr/>
            <p:nvPr/>
          </p:nvCxnSpPr>
          <p:spPr>
            <a:xfrm flipV="1">
              <a:off x="516732" y="651669"/>
              <a:ext cx="0" cy="130175"/>
            </a:xfrm>
            <a:prstGeom prst="line">
              <a:avLst/>
            </a:prstGeom>
            <a:ln w="69850">
              <a:solidFill>
                <a:srgbClr val="006C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직선 연결선 36"/>
            <p:cNvCxnSpPr/>
            <p:nvPr/>
          </p:nvCxnSpPr>
          <p:spPr>
            <a:xfrm flipV="1">
              <a:off x="516732" y="777875"/>
              <a:ext cx="0" cy="130175"/>
            </a:xfrm>
            <a:prstGeom prst="line">
              <a:avLst/>
            </a:prstGeom>
            <a:ln w="69850">
              <a:solidFill>
                <a:srgbClr val="00B0D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그룹 37"/>
          <p:cNvGrpSpPr/>
          <p:nvPr/>
        </p:nvGrpSpPr>
        <p:grpSpPr>
          <a:xfrm>
            <a:off x="611188" y="1376363"/>
            <a:ext cx="2928413" cy="342899"/>
            <a:chOff x="2507203" y="1777635"/>
            <a:chExt cx="2928413" cy="342899"/>
          </a:xfrm>
        </p:grpSpPr>
        <p:sp>
          <p:nvSpPr>
            <p:cNvPr id="39" name="TextBox 38"/>
            <p:cNvSpPr txBox="1"/>
            <p:nvPr/>
          </p:nvSpPr>
          <p:spPr>
            <a:xfrm>
              <a:off x="2821534" y="1777635"/>
              <a:ext cx="2614082" cy="342899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r>
                <a:rPr lang="ko-KR" altLang="en-US" spc="-15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공공기관에 대한 </a:t>
              </a:r>
              <a:r>
                <a:rPr lang="ko-KR" altLang="en-US" spc="-15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국민 신뢰 확보</a:t>
              </a:r>
              <a:endParaRPr lang="ko-KR" altLang="en-US" sz="2800" spc="-15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grpSp>
          <p:nvGrpSpPr>
            <p:cNvPr id="22" name="그룹 39"/>
            <p:cNvGrpSpPr/>
            <p:nvPr/>
          </p:nvGrpSpPr>
          <p:grpSpPr>
            <a:xfrm>
              <a:off x="2507203" y="1782397"/>
              <a:ext cx="289995" cy="243919"/>
              <a:chOff x="1717675" y="1401237"/>
              <a:chExt cx="353440" cy="297284"/>
            </a:xfrm>
          </p:grpSpPr>
          <p:sp>
            <p:nvSpPr>
              <p:cNvPr id="41" name="Freeform 5"/>
              <p:cNvSpPr>
                <a:spLocks/>
              </p:cNvSpPr>
              <p:nvPr/>
            </p:nvSpPr>
            <p:spPr bwMode="auto">
              <a:xfrm>
                <a:off x="1909761" y="1401237"/>
                <a:ext cx="161354" cy="173485"/>
              </a:xfrm>
              <a:custGeom>
                <a:avLst/>
                <a:gdLst>
                  <a:gd name="T0" fmla="*/ 97 w 280"/>
                  <a:gd name="T1" fmla="*/ 277 h 302"/>
                  <a:gd name="T2" fmla="*/ 6 w 280"/>
                  <a:gd name="T3" fmla="*/ 183 h 302"/>
                  <a:gd name="T4" fmla="*/ 19 w 280"/>
                  <a:gd name="T5" fmla="*/ 104 h 302"/>
                  <a:gd name="T6" fmla="*/ 91 w 280"/>
                  <a:gd name="T7" fmla="*/ 36 h 302"/>
                  <a:gd name="T8" fmla="*/ 262 w 280"/>
                  <a:gd name="T9" fmla="*/ 109 h 302"/>
                  <a:gd name="T10" fmla="*/ 261 w 280"/>
                  <a:gd name="T11" fmla="*/ 189 h 302"/>
                  <a:gd name="T12" fmla="*/ 259 w 280"/>
                  <a:gd name="T13" fmla="*/ 196 h 302"/>
                  <a:gd name="T14" fmla="*/ 264 w 280"/>
                  <a:gd name="T15" fmla="*/ 196 h 302"/>
                  <a:gd name="T16" fmla="*/ 174 w 280"/>
                  <a:gd name="T17" fmla="*/ 276 h 302"/>
                  <a:gd name="T18" fmla="*/ 153 w 280"/>
                  <a:gd name="T19" fmla="*/ 282 h 302"/>
                  <a:gd name="T20" fmla="*/ 119 w 280"/>
                  <a:gd name="T21" fmla="*/ 275 h 302"/>
                  <a:gd name="T22" fmla="*/ 97 w 280"/>
                  <a:gd name="T23" fmla="*/ 277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0" h="302">
                    <a:moveTo>
                      <a:pt x="97" y="277"/>
                    </a:moveTo>
                    <a:cubicBezTo>
                      <a:pt x="82" y="300"/>
                      <a:pt x="6" y="183"/>
                      <a:pt x="6" y="183"/>
                    </a:cubicBezTo>
                    <a:cubicBezTo>
                      <a:pt x="0" y="165"/>
                      <a:pt x="18" y="103"/>
                      <a:pt x="19" y="104"/>
                    </a:cubicBezTo>
                    <a:cubicBezTo>
                      <a:pt x="13" y="89"/>
                      <a:pt x="74" y="31"/>
                      <a:pt x="91" y="36"/>
                    </a:cubicBezTo>
                    <a:cubicBezTo>
                      <a:pt x="90" y="0"/>
                      <a:pt x="271" y="41"/>
                      <a:pt x="262" y="109"/>
                    </a:cubicBezTo>
                    <a:cubicBezTo>
                      <a:pt x="270" y="112"/>
                      <a:pt x="280" y="194"/>
                      <a:pt x="261" y="189"/>
                    </a:cubicBezTo>
                    <a:cubicBezTo>
                      <a:pt x="258" y="191"/>
                      <a:pt x="257" y="194"/>
                      <a:pt x="259" y="196"/>
                    </a:cubicBezTo>
                    <a:cubicBezTo>
                      <a:pt x="260" y="194"/>
                      <a:pt x="262" y="194"/>
                      <a:pt x="264" y="196"/>
                    </a:cubicBezTo>
                    <a:cubicBezTo>
                      <a:pt x="249" y="215"/>
                      <a:pt x="189" y="302"/>
                      <a:pt x="174" y="276"/>
                    </a:cubicBezTo>
                    <a:cubicBezTo>
                      <a:pt x="170" y="284"/>
                      <a:pt x="155" y="276"/>
                      <a:pt x="153" y="282"/>
                    </a:cubicBezTo>
                    <a:cubicBezTo>
                      <a:pt x="154" y="282"/>
                      <a:pt x="117" y="279"/>
                      <a:pt x="119" y="275"/>
                    </a:cubicBezTo>
                    <a:cubicBezTo>
                      <a:pt x="120" y="275"/>
                      <a:pt x="102" y="278"/>
                      <a:pt x="97" y="277"/>
                    </a:cubicBezTo>
                  </a:path>
                </a:pathLst>
              </a:custGeom>
              <a:solidFill>
                <a:srgbClr val="B2D2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  <p:sp>
            <p:nvSpPr>
              <p:cNvPr id="42" name="Freeform 6"/>
              <p:cNvSpPr>
                <a:spLocks/>
              </p:cNvSpPr>
              <p:nvPr/>
            </p:nvSpPr>
            <p:spPr bwMode="auto">
              <a:xfrm>
                <a:off x="1717675" y="1404498"/>
                <a:ext cx="292757" cy="294023"/>
              </a:xfrm>
              <a:custGeom>
                <a:avLst/>
                <a:gdLst>
                  <a:gd name="T0" fmla="*/ 140 w 389"/>
                  <a:gd name="T1" fmla="*/ 377 h 392"/>
                  <a:gd name="T2" fmla="*/ 24 w 389"/>
                  <a:gd name="T3" fmla="*/ 262 h 392"/>
                  <a:gd name="T4" fmla="*/ 22 w 389"/>
                  <a:gd name="T5" fmla="*/ 172 h 392"/>
                  <a:gd name="T6" fmla="*/ 76 w 389"/>
                  <a:gd name="T7" fmla="*/ 95 h 392"/>
                  <a:gd name="T8" fmla="*/ 164 w 389"/>
                  <a:gd name="T9" fmla="*/ 42 h 392"/>
                  <a:gd name="T10" fmla="*/ 175 w 389"/>
                  <a:gd name="T11" fmla="*/ 43 h 392"/>
                  <a:gd name="T12" fmla="*/ 179 w 389"/>
                  <a:gd name="T13" fmla="*/ 45 h 392"/>
                  <a:gd name="T14" fmla="*/ 180 w 389"/>
                  <a:gd name="T15" fmla="*/ 44 h 392"/>
                  <a:gd name="T16" fmla="*/ 328 w 389"/>
                  <a:gd name="T17" fmla="*/ 100 h 392"/>
                  <a:gd name="T18" fmla="*/ 359 w 389"/>
                  <a:gd name="T19" fmla="*/ 143 h 392"/>
                  <a:gd name="T20" fmla="*/ 362 w 389"/>
                  <a:gd name="T21" fmla="*/ 178 h 392"/>
                  <a:gd name="T22" fmla="*/ 358 w 389"/>
                  <a:gd name="T23" fmla="*/ 260 h 392"/>
                  <a:gd name="T24" fmla="*/ 355 w 389"/>
                  <a:gd name="T25" fmla="*/ 270 h 392"/>
                  <a:gd name="T26" fmla="*/ 362 w 389"/>
                  <a:gd name="T27" fmla="*/ 270 h 392"/>
                  <a:gd name="T28" fmla="*/ 362 w 389"/>
                  <a:gd name="T29" fmla="*/ 272 h 392"/>
                  <a:gd name="T30" fmla="*/ 314 w 389"/>
                  <a:gd name="T31" fmla="*/ 344 h 392"/>
                  <a:gd name="T32" fmla="*/ 313 w 389"/>
                  <a:gd name="T33" fmla="*/ 342 h 392"/>
                  <a:gd name="T34" fmla="*/ 300 w 389"/>
                  <a:gd name="T35" fmla="*/ 346 h 392"/>
                  <a:gd name="T36" fmla="*/ 281 w 389"/>
                  <a:gd name="T37" fmla="*/ 357 h 392"/>
                  <a:gd name="T38" fmla="*/ 242 w 389"/>
                  <a:gd name="T39" fmla="*/ 376 h 392"/>
                  <a:gd name="T40" fmla="*/ 234 w 389"/>
                  <a:gd name="T41" fmla="*/ 380 h 392"/>
                  <a:gd name="T42" fmla="*/ 213 w 389"/>
                  <a:gd name="T43" fmla="*/ 377 h 392"/>
                  <a:gd name="T44" fmla="*/ 169 w 389"/>
                  <a:gd name="T45" fmla="*/ 374 h 392"/>
                  <a:gd name="T46" fmla="*/ 160 w 389"/>
                  <a:gd name="T47" fmla="*/ 374 h 392"/>
                  <a:gd name="T48" fmla="*/ 140 w 389"/>
                  <a:gd name="T49" fmla="*/ 377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89" h="392">
                    <a:moveTo>
                      <a:pt x="140" y="377"/>
                    </a:moveTo>
                    <a:cubicBezTo>
                      <a:pt x="130" y="392"/>
                      <a:pt x="0" y="275"/>
                      <a:pt x="24" y="262"/>
                    </a:cubicBezTo>
                    <a:cubicBezTo>
                      <a:pt x="4" y="256"/>
                      <a:pt x="22" y="182"/>
                      <a:pt x="22" y="172"/>
                    </a:cubicBezTo>
                    <a:cubicBezTo>
                      <a:pt x="21" y="162"/>
                      <a:pt x="64" y="90"/>
                      <a:pt x="76" y="95"/>
                    </a:cubicBezTo>
                    <a:cubicBezTo>
                      <a:pt x="83" y="63"/>
                      <a:pt x="159" y="60"/>
                      <a:pt x="164" y="42"/>
                    </a:cubicBezTo>
                    <a:cubicBezTo>
                      <a:pt x="165" y="41"/>
                      <a:pt x="172" y="42"/>
                      <a:pt x="175" y="43"/>
                    </a:cubicBezTo>
                    <a:cubicBezTo>
                      <a:pt x="174" y="44"/>
                      <a:pt x="183" y="30"/>
                      <a:pt x="179" y="45"/>
                    </a:cubicBezTo>
                    <a:cubicBezTo>
                      <a:pt x="179" y="44"/>
                      <a:pt x="180" y="44"/>
                      <a:pt x="180" y="44"/>
                    </a:cubicBezTo>
                    <a:cubicBezTo>
                      <a:pt x="192" y="0"/>
                      <a:pt x="321" y="102"/>
                      <a:pt x="328" y="100"/>
                    </a:cubicBezTo>
                    <a:cubicBezTo>
                      <a:pt x="327" y="109"/>
                      <a:pt x="358" y="126"/>
                      <a:pt x="359" y="143"/>
                    </a:cubicBezTo>
                    <a:cubicBezTo>
                      <a:pt x="360" y="148"/>
                      <a:pt x="363" y="171"/>
                      <a:pt x="362" y="178"/>
                    </a:cubicBezTo>
                    <a:cubicBezTo>
                      <a:pt x="389" y="187"/>
                      <a:pt x="366" y="262"/>
                      <a:pt x="358" y="260"/>
                    </a:cubicBezTo>
                    <a:cubicBezTo>
                      <a:pt x="358" y="262"/>
                      <a:pt x="356" y="268"/>
                      <a:pt x="355" y="270"/>
                    </a:cubicBezTo>
                    <a:cubicBezTo>
                      <a:pt x="356" y="267"/>
                      <a:pt x="358" y="267"/>
                      <a:pt x="362" y="270"/>
                    </a:cubicBezTo>
                    <a:cubicBezTo>
                      <a:pt x="361" y="271"/>
                      <a:pt x="361" y="271"/>
                      <a:pt x="362" y="272"/>
                    </a:cubicBezTo>
                    <a:cubicBezTo>
                      <a:pt x="355" y="271"/>
                      <a:pt x="314" y="341"/>
                      <a:pt x="314" y="344"/>
                    </a:cubicBezTo>
                    <a:cubicBezTo>
                      <a:pt x="311" y="343"/>
                      <a:pt x="311" y="342"/>
                      <a:pt x="313" y="342"/>
                    </a:cubicBezTo>
                    <a:cubicBezTo>
                      <a:pt x="301" y="342"/>
                      <a:pt x="310" y="349"/>
                      <a:pt x="300" y="346"/>
                    </a:cubicBezTo>
                    <a:cubicBezTo>
                      <a:pt x="298" y="354"/>
                      <a:pt x="291" y="362"/>
                      <a:pt x="281" y="357"/>
                    </a:cubicBezTo>
                    <a:cubicBezTo>
                      <a:pt x="280" y="359"/>
                      <a:pt x="240" y="390"/>
                      <a:pt x="242" y="376"/>
                    </a:cubicBezTo>
                    <a:cubicBezTo>
                      <a:pt x="240" y="380"/>
                      <a:pt x="234" y="392"/>
                      <a:pt x="234" y="380"/>
                    </a:cubicBezTo>
                    <a:cubicBezTo>
                      <a:pt x="232" y="380"/>
                      <a:pt x="209" y="387"/>
                      <a:pt x="213" y="377"/>
                    </a:cubicBezTo>
                    <a:cubicBezTo>
                      <a:pt x="200" y="376"/>
                      <a:pt x="186" y="377"/>
                      <a:pt x="169" y="374"/>
                    </a:cubicBezTo>
                    <a:cubicBezTo>
                      <a:pt x="167" y="384"/>
                      <a:pt x="160" y="379"/>
                      <a:pt x="160" y="374"/>
                    </a:cubicBezTo>
                    <a:cubicBezTo>
                      <a:pt x="154" y="373"/>
                      <a:pt x="145" y="378"/>
                      <a:pt x="140" y="377"/>
                    </a:cubicBezTo>
                  </a:path>
                </a:pathLst>
              </a:custGeom>
              <a:solidFill>
                <a:srgbClr val="006CB6">
                  <a:alpha val="9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</p:grpSp>
      </p:grpSp>
      <p:grpSp>
        <p:nvGrpSpPr>
          <p:cNvPr id="27" name="그룹 42"/>
          <p:cNvGrpSpPr/>
          <p:nvPr/>
        </p:nvGrpSpPr>
        <p:grpSpPr>
          <a:xfrm>
            <a:off x="611188" y="3969725"/>
            <a:ext cx="2928413" cy="342899"/>
            <a:chOff x="2507203" y="1777635"/>
            <a:chExt cx="2928413" cy="342899"/>
          </a:xfrm>
        </p:grpSpPr>
        <p:sp>
          <p:nvSpPr>
            <p:cNvPr id="44" name="TextBox 43"/>
            <p:cNvSpPr txBox="1"/>
            <p:nvPr/>
          </p:nvSpPr>
          <p:spPr>
            <a:xfrm>
              <a:off x="2821534" y="1777635"/>
              <a:ext cx="2614082" cy="342899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선의의 </a:t>
              </a:r>
              <a:r>
                <a:rPr lang="ko-KR" altLang="en-US" spc="-15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공직자등 </a:t>
              </a:r>
              <a:r>
                <a:rPr lang="ko-KR" altLang="en-US" spc="-15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보호</a:t>
              </a:r>
            </a:p>
          </p:txBody>
        </p:sp>
        <p:grpSp>
          <p:nvGrpSpPr>
            <p:cNvPr id="28" name="그룹 42"/>
            <p:cNvGrpSpPr/>
            <p:nvPr/>
          </p:nvGrpSpPr>
          <p:grpSpPr>
            <a:xfrm>
              <a:off x="2507203" y="1782397"/>
              <a:ext cx="289995" cy="243919"/>
              <a:chOff x="1717675" y="1401237"/>
              <a:chExt cx="353440" cy="297284"/>
            </a:xfrm>
          </p:grpSpPr>
          <p:sp>
            <p:nvSpPr>
              <p:cNvPr id="46" name="Freeform 5"/>
              <p:cNvSpPr>
                <a:spLocks/>
              </p:cNvSpPr>
              <p:nvPr/>
            </p:nvSpPr>
            <p:spPr bwMode="auto">
              <a:xfrm>
                <a:off x="1909761" y="1401237"/>
                <a:ext cx="161354" cy="173485"/>
              </a:xfrm>
              <a:custGeom>
                <a:avLst/>
                <a:gdLst>
                  <a:gd name="T0" fmla="*/ 97 w 280"/>
                  <a:gd name="T1" fmla="*/ 277 h 302"/>
                  <a:gd name="T2" fmla="*/ 6 w 280"/>
                  <a:gd name="T3" fmla="*/ 183 h 302"/>
                  <a:gd name="T4" fmla="*/ 19 w 280"/>
                  <a:gd name="T5" fmla="*/ 104 h 302"/>
                  <a:gd name="T6" fmla="*/ 91 w 280"/>
                  <a:gd name="T7" fmla="*/ 36 h 302"/>
                  <a:gd name="T8" fmla="*/ 262 w 280"/>
                  <a:gd name="T9" fmla="*/ 109 h 302"/>
                  <a:gd name="T10" fmla="*/ 261 w 280"/>
                  <a:gd name="T11" fmla="*/ 189 h 302"/>
                  <a:gd name="T12" fmla="*/ 259 w 280"/>
                  <a:gd name="T13" fmla="*/ 196 h 302"/>
                  <a:gd name="T14" fmla="*/ 264 w 280"/>
                  <a:gd name="T15" fmla="*/ 196 h 302"/>
                  <a:gd name="T16" fmla="*/ 174 w 280"/>
                  <a:gd name="T17" fmla="*/ 276 h 302"/>
                  <a:gd name="T18" fmla="*/ 153 w 280"/>
                  <a:gd name="T19" fmla="*/ 282 h 302"/>
                  <a:gd name="T20" fmla="*/ 119 w 280"/>
                  <a:gd name="T21" fmla="*/ 275 h 302"/>
                  <a:gd name="T22" fmla="*/ 97 w 280"/>
                  <a:gd name="T23" fmla="*/ 277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0" h="302">
                    <a:moveTo>
                      <a:pt x="97" y="277"/>
                    </a:moveTo>
                    <a:cubicBezTo>
                      <a:pt x="82" y="300"/>
                      <a:pt x="6" y="183"/>
                      <a:pt x="6" y="183"/>
                    </a:cubicBezTo>
                    <a:cubicBezTo>
                      <a:pt x="0" y="165"/>
                      <a:pt x="18" y="103"/>
                      <a:pt x="19" y="104"/>
                    </a:cubicBezTo>
                    <a:cubicBezTo>
                      <a:pt x="13" y="89"/>
                      <a:pt x="74" y="31"/>
                      <a:pt x="91" y="36"/>
                    </a:cubicBezTo>
                    <a:cubicBezTo>
                      <a:pt x="90" y="0"/>
                      <a:pt x="271" y="41"/>
                      <a:pt x="262" y="109"/>
                    </a:cubicBezTo>
                    <a:cubicBezTo>
                      <a:pt x="270" y="112"/>
                      <a:pt x="280" y="194"/>
                      <a:pt x="261" y="189"/>
                    </a:cubicBezTo>
                    <a:cubicBezTo>
                      <a:pt x="258" y="191"/>
                      <a:pt x="257" y="194"/>
                      <a:pt x="259" y="196"/>
                    </a:cubicBezTo>
                    <a:cubicBezTo>
                      <a:pt x="260" y="194"/>
                      <a:pt x="262" y="194"/>
                      <a:pt x="264" y="196"/>
                    </a:cubicBezTo>
                    <a:cubicBezTo>
                      <a:pt x="249" y="215"/>
                      <a:pt x="189" y="302"/>
                      <a:pt x="174" y="276"/>
                    </a:cubicBezTo>
                    <a:cubicBezTo>
                      <a:pt x="170" y="284"/>
                      <a:pt x="155" y="276"/>
                      <a:pt x="153" y="282"/>
                    </a:cubicBezTo>
                    <a:cubicBezTo>
                      <a:pt x="154" y="282"/>
                      <a:pt x="117" y="279"/>
                      <a:pt x="119" y="275"/>
                    </a:cubicBezTo>
                    <a:cubicBezTo>
                      <a:pt x="120" y="275"/>
                      <a:pt x="102" y="278"/>
                      <a:pt x="97" y="277"/>
                    </a:cubicBezTo>
                  </a:path>
                </a:pathLst>
              </a:custGeom>
              <a:solidFill>
                <a:srgbClr val="B2D2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  <p:sp>
            <p:nvSpPr>
              <p:cNvPr id="47" name="Freeform 6"/>
              <p:cNvSpPr>
                <a:spLocks/>
              </p:cNvSpPr>
              <p:nvPr/>
            </p:nvSpPr>
            <p:spPr bwMode="auto">
              <a:xfrm>
                <a:off x="1717675" y="1404498"/>
                <a:ext cx="292757" cy="294023"/>
              </a:xfrm>
              <a:custGeom>
                <a:avLst/>
                <a:gdLst>
                  <a:gd name="T0" fmla="*/ 140 w 389"/>
                  <a:gd name="T1" fmla="*/ 377 h 392"/>
                  <a:gd name="T2" fmla="*/ 24 w 389"/>
                  <a:gd name="T3" fmla="*/ 262 h 392"/>
                  <a:gd name="T4" fmla="*/ 22 w 389"/>
                  <a:gd name="T5" fmla="*/ 172 h 392"/>
                  <a:gd name="T6" fmla="*/ 76 w 389"/>
                  <a:gd name="T7" fmla="*/ 95 h 392"/>
                  <a:gd name="T8" fmla="*/ 164 w 389"/>
                  <a:gd name="T9" fmla="*/ 42 h 392"/>
                  <a:gd name="T10" fmla="*/ 175 w 389"/>
                  <a:gd name="T11" fmla="*/ 43 h 392"/>
                  <a:gd name="T12" fmla="*/ 179 w 389"/>
                  <a:gd name="T13" fmla="*/ 45 h 392"/>
                  <a:gd name="T14" fmla="*/ 180 w 389"/>
                  <a:gd name="T15" fmla="*/ 44 h 392"/>
                  <a:gd name="T16" fmla="*/ 328 w 389"/>
                  <a:gd name="T17" fmla="*/ 100 h 392"/>
                  <a:gd name="T18" fmla="*/ 359 w 389"/>
                  <a:gd name="T19" fmla="*/ 143 h 392"/>
                  <a:gd name="T20" fmla="*/ 362 w 389"/>
                  <a:gd name="T21" fmla="*/ 178 h 392"/>
                  <a:gd name="T22" fmla="*/ 358 w 389"/>
                  <a:gd name="T23" fmla="*/ 260 h 392"/>
                  <a:gd name="T24" fmla="*/ 355 w 389"/>
                  <a:gd name="T25" fmla="*/ 270 h 392"/>
                  <a:gd name="T26" fmla="*/ 362 w 389"/>
                  <a:gd name="T27" fmla="*/ 270 h 392"/>
                  <a:gd name="T28" fmla="*/ 362 w 389"/>
                  <a:gd name="T29" fmla="*/ 272 h 392"/>
                  <a:gd name="T30" fmla="*/ 314 w 389"/>
                  <a:gd name="T31" fmla="*/ 344 h 392"/>
                  <a:gd name="T32" fmla="*/ 313 w 389"/>
                  <a:gd name="T33" fmla="*/ 342 h 392"/>
                  <a:gd name="T34" fmla="*/ 300 w 389"/>
                  <a:gd name="T35" fmla="*/ 346 h 392"/>
                  <a:gd name="T36" fmla="*/ 281 w 389"/>
                  <a:gd name="T37" fmla="*/ 357 h 392"/>
                  <a:gd name="T38" fmla="*/ 242 w 389"/>
                  <a:gd name="T39" fmla="*/ 376 h 392"/>
                  <a:gd name="T40" fmla="*/ 234 w 389"/>
                  <a:gd name="T41" fmla="*/ 380 h 392"/>
                  <a:gd name="T42" fmla="*/ 213 w 389"/>
                  <a:gd name="T43" fmla="*/ 377 h 392"/>
                  <a:gd name="T44" fmla="*/ 169 w 389"/>
                  <a:gd name="T45" fmla="*/ 374 h 392"/>
                  <a:gd name="T46" fmla="*/ 160 w 389"/>
                  <a:gd name="T47" fmla="*/ 374 h 392"/>
                  <a:gd name="T48" fmla="*/ 140 w 389"/>
                  <a:gd name="T49" fmla="*/ 377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89" h="392">
                    <a:moveTo>
                      <a:pt x="140" y="377"/>
                    </a:moveTo>
                    <a:cubicBezTo>
                      <a:pt x="130" y="392"/>
                      <a:pt x="0" y="275"/>
                      <a:pt x="24" y="262"/>
                    </a:cubicBezTo>
                    <a:cubicBezTo>
                      <a:pt x="4" y="256"/>
                      <a:pt x="22" y="182"/>
                      <a:pt x="22" y="172"/>
                    </a:cubicBezTo>
                    <a:cubicBezTo>
                      <a:pt x="21" y="162"/>
                      <a:pt x="64" y="90"/>
                      <a:pt x="76" y="95"/>
                    </a:cubicBezTo>
                    <a:cubicBezTo>
                      <a:pt x="83" y="63"/>
                      <a:pt x="159" y="60"/>
                      <a:pt x="164" y="42"/>
                    </a:cubicBezTo>
                    <a:cubicBezTo>
                      <a:pt x="165" y="41"/>
                      <a:pt x="172" y="42"/>
                      <a:pt x="175" y="43"/>
                    </a:cubicBezTo>
                    <a:cubicBezTo>
                      <a:pt x="174" y="44"/>
                      <a:pt x="183" y="30"/>
                      <a:pt x="179" y="45"/>
                    </a:cubicBezTo>
                    <a:cubicBezTo>
                      <a:pt x="179" y="44"/>
                      <a:pt x="180" y="44"/>
                      <a:pt x="180" y="44"/>
                    </a:cubicBezTo>
                    <a:cubicBezTo>
                      <a:pt x="192" y="0"/>
                      <a:pt x="321" y="102"/>
                      <a:pt x="328" y="100"/>
                    </a:cubicBezTo>
                    <a:cubicBezTo>
                      <a:pt x="327" y="109"/>
                      <a:pt x="358" y="126"/>
                      <a:pt x="359" y="143"/>
                    </a:cubicBezTo>
                    <a:cubicBezTo>
                      <a:pt x="360" y="148"/>
                      <a:pt x="363" y="171"/>
                      <a:pt x="362" y="178"/>
                    </a:cubicBezTo>
                    <a:cubicBezTo>
                      <a:pt x="389" y="187"/>
                      <a:pt x="366" y="262"/>
                      <a:pt x="358" y="260"/>
                    </a:cubicBezTo>
                    <a:cubicBezTo>
                      <a:pt x="358" y="262"/>
                      <a:pt x="356" y="268"/>
                      <a:pt x="355" y="270"/>
                    </a:cubicBezTo>
                    <a:cubicBezTo>
                      <a:pt x="356" y="267"/>
                      <a:pt x="358" y="267"/>
                      <a:pt x="362" y="270"/>
                    </a:cubicBezTo>
                    <a:cubicBezTo>
                      <a:pt x="361" y="271"/>
                      <a:pt x="361" y="271"/>
                      <a:pt x="362" y="272"/>
                    </a:cubicBezTo>
                    <a:cubicBezTo>
                      <a:pt x="355" y="271"/>
                      <a:pt x="314" y="341"/>
                      <a:pt x="314" y="344"/>
                    </a:cubicBezTo>
                    <a:cubicBezTo>
                      <a:pt x="311" y="343"/>
                      <a:pt x="311" y="342"/>
                      <a:pt x="313" y="342"/>
                    </a:cubicBezTo>
                    <a:cubicBezTo>
                      <a:pt x="301" y="342"/>
                      <a:pt x="310" y="349"/>
                      <a:pt x="300" y="346"/>
                    </a:cubicBezTo>
                    <a:cubicBezTo>
                      <a:pt x="298" y="354"/>
                      <a:pt x="291" y="362"/>
                      <a:pt x="281" y="357"/>
                    </a:cubicBezTo>
                    <a:cubicBezTo>
                      <a:pt x="280" y="359"/>
                      <a:pt x="240" y="390"/>
                      <a:pt x="242" y="376"/>
                    </a:cubicBezTo>
                    <a:cubicBezTo>
                      <a:pt x="240" y="380"/>
                      <a:pt x="234" y="392"/>
                      <a:pt x="234" y="380"/>
                    </a:cubicBezTo>
                    <a:cubicBezTo>
                      <a:pt x="232" y="380"/>
                      <a:pt x="209" y="387"/>
                      <a:pt x="213" y="377"/>
                    </a:cubicBezTo>
                    <a:cubicBezTo>
                      <a:pt x="200" y="376"/>
                      <a:pt x="186" y="377"/>
                      <a:pt x="169" y="374"/>
                    </a:cubicBezTo>
                    <a:cubicBezTo>
                      <a:pt x="167" y="384"/>
                      <a:pt x="160" y="379"/>
                      <a:pt x="160" y="374"/>
                    </a:cubicBezTo>
                    <a:cubicBezTo>
                      <a:pt x="154" y="373"/>
                      <a:pt x="145" y="378"/>
                      <a:pt x="140" y="377"/>
                    </a:cubicBezTo>
                  </a:path>
                </a:pathLst>
              </a:custGeom>
              <a:solidFill>
                <a:srgbClr val="006CB6">
                  <a:alpha val="9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</p:grpSp>
      </p:grpSp>
      <p:sp>
        <p:nvSpPr>
          <p:cNvPr id="48" name="아래쪽 화살표 246"/>
          <p:cNvSpPr/>
          <p:nvPr/>
        </p:nvSpPr>
        <p:spPr>
          <a:xfrm rot="16200000">
            <a:off x="3371754" y="2484508"/>
            <a:ext cx="2525250" cy="701961"/>
          </a:xfrm>
          <a:custGeom>
            <a:avLst/>
            <a:gdLst>
              <a:gd name="connsiteX0" fmla="*/ 0 w 4580212"/>
              <a:gd name="connsiteY0" fmla="*/ 964683 h 1929365"/>
              <a:gd name="connsiteX1" fmla="*/ 1145053 w 4580212"/>
              <a:gd name="connsiteY1" fmla="*/ 964683 h 1929365"/>
              <a:gd name="connsiteX2" fmla="*/ 1145053 w 4580212"/>
              <a:gd name="connsiteY2" fmla="*/ 0 h 1929365"/>
              <a:gd name="connsiteX3" fmla="*/ 3435159 w 4580212"/>
              <a:gd name="connsiteY3" fmla="*/ 0 h 1929365"/>
              <a:gd name="connsiteX4" fmla="*/ 3435159 w 4580212"/>
              <a:gd name="connsiteY4" fmla="*/ 964683 h 1929365"/>
              <a:gd name="connsiteX5" fmla="*/ 4580212 w 4580212"/>
              <a:gd name="connsiteY5" fmla="*/ 964683 h 1929365"/>
              <a:gd name="connsiteX6" fmla="*/ 2290106 w 4580212"/>
              <a:gd name="connsiteY6" fmla="*/ 1929365 h 1929365"/>
              <a:gd name="connsiteX7" fmla="*/ 0 w 4580212"/>
              <a:gd name="connsiteY7" fmla="*/ 964683 h 1929365"/>
              <a:gd name="connsiteX0" fmla="*/ 2817347 w 7397559"/>
              <a:gd name="connsiteY0" fmla="*/ 3208011 h 4172693"/>
              <a:gd name="connsiteX1" fmla="*/ 3962400 w 7397559"/>
              <a:gd name="connsiteY1" fmla="*/ 3208011 h 4172693"/>
              <a:gd name="connsiteX2" fmla="*/ 0 w 7397559"/>
              <a:gd name="connsiteY2" fmla="*/ 0 h 4172693"/>
              <a:gd name="connsiteX3" fmla="*/ 6252506 w 7397559"/>
              <a:gd name="connsiteY3" fmla="*/ 2243328 h 4172693"/>
              <a:gd name="connsiteX4" fmla="*/ 6252506 w 7397559"/>
              <a:gd name="connsiteY4" fmla="*/ 3208011 h 4172693"/>
              <a:gd name="connsiteX5" fmla="*/ 7397559 w 7397559"/>
              <a:gd name="connsiteY5" fmla="*/ 3208011 h 4172693"/>
              <a:gd name="connsiteX6" fmla="*/ 5107453 w 7397559"/>
              <a:gd name="connsiteY6" fmla="*/ 4172693 h 4172693"/>
              <a:gd name="connsiteX7" fmla="*/ 2817347 w 7397559"/>
              <a:gd name="connsiteY7" fmla="*/ 3208011 h 4172693"/>
              <a:gd name="connsiteX0" fmla="*/ 2817347 w 10105178"/>
              <a:gd name="connsiteY0" fmla="*/ 3208011 h 4172693"/>
              <a:gd name="connsiteX1" fmla="*/ 3962400 w 10105178"/>
              <a:gd name="connsiteY1" fmla="*/ 3208011 h 4172693"/>
              <a:gd name="connsiteX2" fmla="*/ 0 w 10105178"/>
              <a:gd name="connsiteY2" fmla="*/ 0 h 4172693"/>
              <a:gd name="connsiteX3" fmla="*/ 10105178 w 10105178"/>
              <a:gd name="connsiteY3" fmla="*/ 12192 h 4172693"/>
              <a:gd name="connsiteX4" fmla="*/ 6252506 w 10105178"/>
              <a:gd name="connsiteY4" fmla="*/ 3208011 h 4172693"/>
              <a:gd name="connsiteX5" fmla="*/ 7397559 w 10105178"/>
              <a:gd name="connsiteY5" fmla="*/ 3208011 h 4172693"/>
              <a:gd name="connsiteX6" fmla="*/ 5107453 w 10105178"/>
              <a:gd name="connsiteY6" fmla="*/ 4172693 h 4172693"/>
              <a:gd name="connsiteX7" fmla="*/ 2817347 w 10105178"/>
              <a:gd name="connsiteY7" fmla="*/ 3208011 h 4172693"/>
              <a:gd name="connsiteX0" fmla="*/ 2817347 w 10105178"/>
              <a:gd name="connsiteY0" fmla="*/ 3208011 h 4172693"/>
              <a:gd name="connsiteX1" fmla="*/ 3962400 w 10105178"/>
              <a:gd name="connsiteY1" fmla="*/ 3208011 h 4172693"/>
              <a:gd name="connsiteX2" fmla="*/ 0 w 10105178"/>
              <a:gd name="connsiteY2" fmla="*/ 0 h 4172693"/>
              <a:gd name="connsiteX3" fmla="*/ 10105178 w 10105178"/>
              <a:gd name="connsiteY3" fmla="*/ 12192 h 4172693"/>
              <a:gd name="connsiteX4" fmla="*/ 6252506 w 10105178"/>
              <a:gd name="connsiteY4" fmla="*/ 3208011 h 4172693"/>
              <a:gd name="connsiteX5" fmla="*/ 7397559 w 10105178"/>
              <a:gd name="connsiteY5" fmla="*/ 3208011 h 4172693"/>
              <a:gd name="connsiteX6" fmla="*/ 5107453 w 10105178"/>
              <a:gd name="connsiteY6" fmla="*/ 4172693 h 4172693"/>
              <a:gd name="connsiteX7" fmla="*/ 2817347 w 10105178"/>
              <a:gd name="connsiteY7" fmla="*/ 3208011 h 4172693"/>
              <a:gd name="connsiteX0" fmla="*/ 2817347 w 10105178"/>
              <a:gd name="connsiteY0" fmla="*/ 3208011 h 4172693"/>
              <a:gd name="connsiteX1" fmla="*/ 3608832 w 10105178"/>
              <a:gd name="connsiteY1" fmla="*/ 3183627 h 4172693"/>
              <a:gd name="connsiteX2" fmla="*/ 0 w 10105178"/>
              <a:gd name="connsiteY2" fmla="*/ 0 h 4172693"/>
              <a:gd name="connsiteX3" fmla="*/ 10105178 w 10105178"/>
              <a:gd name="connsiteY3" fmla="*/ 12192 h 4172693"/>
              <a:gd name="connsiteX4" fmla="*/ 6252506 w 10105178"/>
              <a:gd name="connsiteY4" fmla="*/ 3208011 h 4172693"/>
              <a:gd name="connsiteX5" fmla="*/ 7397559 w 10105178"/>
              <a:gd name="connsiteY5" fmla="*/ 3208011 h 4172693"/>
              <a:gd name="connsiteX6" fmla="*/ 5107453 w 10105178"/>
              <a:gd name="connsiteY6" fmla="*/ 4172693 h 4172693"/>
              <a:gd name="connsiteX7" fmla="*/ 2817347 w 10105178"/>
              <a:gd name="connsiteY7" fmla="*/ 3208011 h 4172693"/>
              <a:gd name="connsiteX0" fmla="*/ 2817347 w 10105178"/>
              <a:gd name="connsiteY0" fmla="*/ 3208011 h 4172693"/>
              <a:gd name="connsiteX1" fmla="*/ 3608832 w 10105178"/>
              <a:gd name="connsiteY1" fmla="*/ 3183627 h 4172693"/>
              <a:gd name="connsiteX2" fmla="*/ 0 w 10105178"/>
              <a:gd name="connsiteY2" fmla="*/ 0 h 4172693"/>
              <a:gd name="connsiteX3" fmla="*/ 10105178 w 10105178"/>
              <a:gd name="connsiteY3" fmla="*/ 12192 h 4172693"/>
              <a:gd name="connsiteX4" fmla="*/ 6252506 w 10105178"/>
              <a:gd name="connsiteY4" fmla="*/ 3208011 h 4172693"/>
              <a:gd name="connsiteX5" fmla="*/ 7397559 w 10105178"/>
              <a:gd name="connsiteY5" fmla="*/ 3208011 h 4172693"/>
              <a:gd name="connsiteX6" fmla="*/ 5107453 w 10105178"/>
              <a:gd name="connsiteY6" fmla="*/ 4172693 h 4172693"/>
              <a:gd name="connsiteX7" fmla="*/ 2817347 w 10105178"/>
              <a:gd name="connsiteY7" fmla="*/ 3208011 h 4172693"/>
              <a:gd name="connsiteX0" fmla="*/ 4060931 w 11348762"/>
              <a:gd name="connsiteY0" fmla="*/ 3305547 h 4270229"/>
              <a:gd name="connsiteX1" fmla="*/ 4852416 w 11348762"/>
              <a:gd name="connsiteY1" fmla="*/ 3281163 h 4270229"/>
              <a:gd name="connsiteX2" fmla="*/ 0 w 11348762"/>
              <a:gd name="connsiteY2" fmla="*/ 0 h 4270229"/>
              <a:gd name="connsiteX3" fmla="*/ 11348762 w 11348762"/>
              <a:gd name="connsiteY3" fmla="*/ 109728 h 4270229"/>
              <a:gd name="connsiteX4" fmla="*/ 7496090 w 11348762"/>
              <a:gd name="connsiteY4" fmla="*/ 3305547 h 4270229"/>
              <a:gd name="connsiteX5" fmla="*/ 8641143 w 11348762"/>
              <a:gd name="connsiteY5" fmla="*/ 3305547 h 4270229"/>
              <a:gd name="connsiteX6" fmla="*/ 6351037 w 11348762"/>
              <a:gd name="connsiteY6" fmla="*/ 4270229 h 4270229"/>
              <a:gd name="connsiteX7" fmla="*/ 4060931 w 11348762"/>
              <a:gd name="connsiteY7" fmla="*/ 3305547 h 4270229"/>
              <a:gd name="connsiteX0" fmla="*/ 4060931 w 11348762"/>
              <a:gd name="connsiteY0" fmla="*/ 3305547 h 4270229"/>
              <a:gd name="connsiteX1" fmla="*/ 4852416 w 11348762"/>
              <a:gd name="connsiteY1" fmla="*/ 3281163 h 4270229"/>
              <a:gd name="connsiteX2" fmla="*/ 0 w 11348762"/>
              <a:gd name="connsiteY2" fmla="*/ 0 h 4270229"/>
              <a:gd name="connsiteX3" fmla="*/ 11348762 w 11348762"/>
              <a:gd name="connsiteY3" fmla="*/ 109728 h 4270229"/>
              <a:gd name="connsiteX4" fmla="*/ 7496090 w 11348762"/>
              <a:gd name="connsiteY4" fmla="*/ 3305547 h 4270229"/>
              <a:gd name="connsiteX5" fmla="*/ 8641143 w 11348762"/>
              <a:gd name="connsiteY5" fmla="*/ 3305547 h 4270229"/>
              <a:gd name="connsiteX6" fmla="*/ 6351037 w 11348762"/>
              <a:gd name="connsiteY6" fmla="*/ 4270229 h 4270229"/>
              <a:gd name="connsiteX7" fmla="*/ 4060931 w 11348762"/>
              <a:gd name="connsiteY7" fmla="*/ 3305547 h 4270229"/>
              <a:gd name="connsiteX0" fmla="*/ 4060931 w 11348762"/>
              <a:gd name="connsiteY0" fmla="*/ 3305547 h 4270229"/>
              <a:gd name="connsiteX1" fmla="*/ 4852416 w 11348762"/>
              <a:gd name="connsiteY1" fmla="*/ 3281163 h 4270229"/>
              <a:gd name="connsiteX2" fmla="*/ 0 w 11348762"/>
              <a:gd name="connsiteY2" fmla="*/ 0 h 4270229"/>
              <a:gd name="connsiteX3" fmla="*/ 11348762 w 11348762"/>
              <a:gd name="connsiteY3" fmla="*/ 109728 h 4270229"/>
              <a:gd name="connsiteX4" fmla="*/ 7496090 w 11348762"/>
              <a:gd name="connsiteY4" fmla="*/ 3305547 h 4270229"/>
              <a:gd name="connsiteX5" fmla="*/ 8641143 w 11348762"/>
              <a:gd name="connsiteY5" fmla="*/ 3305547 h 4270229"/>
              <a:gd name="connsiteX6" fmla="*/ 6351037 w 11348762"/>
              <a:gd name="connsiteY6" fmla="*/ 4270229 h 4270229"/>
              <a:gd name="connsiteX7" fmla="*/ 4060931 w 11348762"/>
              <a:gd name="connsiteY7" fmla="*/ 3305547 h 4270229"/>
              <a:gd name="connsiteX0" fmla="*/ 4060931 w 12653306"/>
              <a:gd name="connsiteY0" fmla="*/ 3305547 h 4270229"/>
              <a:gd name="connsiteX1" fmla="*/ 4852416 w 12653306"/>
              <a:gd name="connsiteY1" fmla="*/ 3281163 h 4270229"/>
              <a:gd name="connsiteX2" fmla="*/ 0 w 12653306"/>
              <a:gd name="connsiteY2" fmla="*/ 0 h 4270229"/>
              <a:gd name="connsiteX3" fmla="*/ 12653306 w 12653306"/>
              <a:gd name="connsiteY3" fmla="*/ 109728 h 4270229"/>
              <a:gd name="connsiteX4" fmla="*/ 7496090 w 12653306"/>
              <a:gd name="connsiteY4" fmla="*/ 3305547 h 4270229"/>
              <a:gd name="connsiteX5" fmla="*/ 8641143 w 12653306"/>
              <a:gd name="connsiteY5" fmla="*/ 3305547 h 4270229"/>
              <a:gd name="connsiteX6" fmla="*/ 6351037 w 12653306"/>
              <a:gd name="connsiteY6" fmla="*/ 4270229 h 4270229"/>
              <a:gd name="connsiteX7" fmla="*/ 4060931 w 12653306"/>
              <a:gd name="connsiteY7" fmla="*/ 3305547 h 4270229"/>
              <a:gd name="connsiteX0" fmla="*/ 4060931 w 12653306"/>
              <a:gd name="connsiteY0" fmla="*/ 3305547 h 4270229"/>
              <a:gd name="connsiteX1" fmla="*/ 4852416 w 12653306"/>
              <a:gd name="connsiteY1" fmla="*/ 3281163 h 4270229"/>
              <a:gd name="connsiteX2" fmla="*/ 0 w 12653306"/>
              <a:gd name="connsiteY2" fmla="*/ 0 h 4270229"/>
              <a:gd name="connsiteX3" fmla="*/ 12653306 w 12653306"/>
              <a:gd name="connsiteY3" fmla="*/ 109728 h 4270229"/>
              <a:gd name="connsiteX4" fmla="*/ 7496090 w 12653306"/>
              <a:gd name="connsiteY4" fmla="*/ 3305547 h 4270229"/>
              <a:gd name="connsiteX5" fmla="*/ 8641143 w 12653306"/>
              <a:gd name="connsiteY5" fmla="*/ 3305547 h 4270229"/>
              <a:gd name="connsiteX6" fmla="*/ 6351037 w 12653306"/>
              <a:gd name="connsiteY6" fmla="*/ 4270229 h 4270229"/>
              <a:gd name="connsiteX7" fmla="*/ 4060931 w 12653306"/>
              <a:gd name="connsiteY7" fmla="*/ 3305547 h 4270229"/>
              <a:gd name="connsiteX0" fmla="*/ 4060931 w 12653306"/>
              <a:gd name="connsiteY0" fmla="*/ 3305547 h 4270229"/>
              <a:gd name="connsiteX1" fmla="*/ 4852416 w 12653306"/>
              <a:gd name="connsiteY1" fmla="*/ 3281163 h 4270229"/>
              <a:gd name="connsiteX2" fmla="*/ 0 w 12653306"/>
              <a:gd name="connsiteY2" fmla="*/ 0 h 4270229"/>
              <a:gd name="connsiteX3" fmla="*/ 12653306 w 12653306"/>
              <a:gd name="connsiteY3" fmla="*/ 109728 h 4270229"/>
              <a:gd name="connsiteX4" fmla="*/ 7764314 w 12653306"/>
              <a:gd name="connsiteY4" fmla="*/ 3293355 h 4270229"/>
              <a:gd name="connsiteX5" fmla="*/ 8641143 w 12653306"/>
              <a:gd name="connsiteY5" fmla="*/ 3305547 h 4270229"/>
              <a:gd name="connsiteX6" fmla="*/ 6351037 w 12653306"/>
              <a:gd name="connsiteY6" fmla="*/ 4270229 h 4270229"/>
              <a:gd name="connsiteX7" fmla="*/ 4060931 w 12653306"/>
              <a:gd name="connsiteY7" fmla="*/ 3305547 h 4270229"/>
              <a:gd name="connsiteX0" fmla="*/ 4060931 w 12653306"/>
              <a:gd name="connsiteY0" fmla="*/ 3305547 h 4270229"/>
              <a:gd name="connsiteX1" fmla="*/ 4852416 w 12653306"/>
              <a:gd name="connsiteY1" fmla="*/ 3281163 h 4270229"/>
              <a:gd name="connsiteX2" fmla="*/ 0 w 12653306"/>
              <a:gd name="connsiteY2" fmla="*/ 0 h 4270229"/>
              <a:gd name="connsiteX3" fmla="*/ 12653306 w 12653306"/>
              <a:gd name="connsiteY3" fmla="*/ 109728 h 4270229"/>
              <a:gd name="connsiteX4" fmla="*/ 7764314 w 12653306"/>
              <a:gd name="connsiteY4" fmla="*/ 3293355 h 4270229"/>
              <a:gd name="connsiteX5" fmla="*/ 8641143 w 12653306"/>
              <a:gd name="connsiteY5" fmla="*/ 3305547 h 4270229"/>
              <a:gd name="connsiteX6" fmla="*/ 6351037 w 12653306"/>
              <a:gd name="connsiteY6" fmla="*/ 4270229 h 4270229"/>
              <a:gd name="connsiteX7" fmla="*/ 4060931 w 12653306"/>
              <a:gd name="connsiteY7" fmla="*/ 3305547 h 4270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53306" h="4270229">
                <a:moveTo>
                  <a:pt x="4060931" y="3305547"/>
                </a:moveTo>
                <a:lnTo>
                  <a:pt x="4852416" y="3281163"/>
                </a:lnTo>
                <a:cubicBezTo>
                  <a:pt x="3580384" y="1626610"/>
                  <a:pt x="2125472" y="654809"/>
                  <a:pt x="0" y="0"/>
                </a:cubicBezTo>
                <a:lnTo>
                  <a:pt x="12653306" y="109728"/>
                </a:lnTo>
                <a:cubicBezTo>
                  <a:pt x="10958618" y="638553"/>
                  <a:pt x="8922554" y="1801362"/>
                  <a:pt x="7764314" y="3293355"/>
                </a:cubicBezTo>
                <a:lnTo>
                  <a:pt x="8641143" y="3305547"/>
                </a:lnTo>
                <a:lnTo>
                  <a:pt x="6351037" y="4270229"/>
                </a:lnTo>
                <a:lnTo>
                  <a:pt x="4060931" y="3305547"/>
                </a:lnTo>
                <a:close/>
              </a:path>
            </a:pathLst>
          </a:custGeom>
          <a:gradFill>
            <a:gsLst>
              <a:gs pos="100000">
                <a:schemeClr val="bg1">
                  <a:lumMod val="65000"/>
                </a:schemeClr>
              </a:gs>
              <a:gs pos="0">
                <a:schemeClr val="bg1">
                  <a:lumMod val="95000"/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5" name="그룹 49"/>
          <p:cNvGrpSpPr/>
          <p:nvPr/>
        </p:nvGrpSpPr>
        <p:grpSpPr>
          <a:xfrm>
            <a:off x="845610" y="1688347"/>
            <a:ext cx="2946315" cy="2261987"/>
            <a:chOff x="1218912" y="1688347"/>
            <a:chExt cx="2946315" cy="2261987"/>
          </a:xfrm>
        </p:grpSpPr>
        <p:grpSp>
          <p:nvGrpSpPr>
            <p:cNvPr id="38" name="Group 4"/>
            <p:cNvGrpSpPr>
              <a:grpSpLocks noChangeAspect="1"/>
            </p:cNvGrpSpPr>
            <p:nvPr/>
          </p:nvGrpSpPr>
          <p:grpSpPr bwMode="auto">
            <a:xfrm>
              <a:off x="1218912" y="2119350"/>
              <a:ext cx="1240070" cy="1289854"/>
              <a:chOff x="696" y="1253"/>
              <a:chExt cx="822" cy="855"/>
            </a:xfr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0" scaled="1"/>
            </a:gradFill>
          </p:grpSpPr>
          <p:sp>
            <p:nvSpPr>
              <p:cNvPr id="60" name="Freeform 5"/>
              <p:cNvSpPr>
                <a:spLocks/>
              </p:cNvSpPr>
              <p:nvPr/>
            </p:nvSpPr>
            <p:spPr bwMode="auto">
              <a:xfrm>
                <a:off x="1124" y="1729"/>
                <a:ext cx="57" cy="51"/>
              </a:xfrm>
              <a:custGeom>
                <a:avLst/>
                <a:gdLst>
                  <a:gd name="T0" fmla="*/ 0 w 19"/>
                  <a:gd name="T1" fmla="*/ 0 h 17"/>
                  <a:gd name="T2" fmla="*/ 2 w 19"/>
                  <a:gd name="T3" fmla="*/ 10 h 17"/>
                  <a:gd name="T4" fmla="*/ 4 w 19"/>
                  <a:gd name="T5" fmla="*/ 13 h 17"/>
                  <a:gd name="T6" fmla="*/ 19 w 19"/>
                  <a:gd name="T7" fmla="*/ 17 h 17"/>
                  <a:gd name="T8" fmla="*/ 19 w 19"/>
                  <a:gd name="T9" fmla="*/ 8 h 17"/>
                  <a:gd name="T10" fmla="*/ 18 w 19"/>
                  <a:gd name="T11" fmla="*/ 5 h 17"/>
                  <a:gd name="T12" fmla="*/ 0 w 19"/>
                  <a:gd name="T1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17">
                    <a:moveTo>
                      <a:pt x="0" y="0"/>
                    </a:moveTo>
                    <a:cubicBezTo>
                      <a:pt x="1" y="4"/>
                      <a:pt x="1" y="7"/>
                      <a:pt x="2" y="10"/>
                    </a:cubicBezTo>
                    <a:cubicBezTo>
                      <a:pt x="2" y="11"/>
                      <a:pt x="3" y="12"/>
                      <a:pt x="4" y="13"/>
                    </a:cubicBezTo>
                    <a:cubicBezTo>
                      <a:pt x="9" y="14"/>
                      <a:pt x="14" y="16"/>
                      <a:pt x="19" y="17"/>
                    </a:cubicBezTo>
                    <a:cubicBezTo>
                      <a:pt x="19" y="14"/>
                      <a:pt x="19" y="11"/>
                      <a:pt x="19" y="8"/>
                    </a:cubicBezTo>
                    <a:cubicBezTo>
                      <a:pt x="19" y="7"/>
                      <a:pt x="18" y="6"/>
                      <a:pt x="18" y="5"/>
                    </a:cubicBezTo>
                    <a:cubicBezTo>
                      <a:pt x="12" y="3"/>
                      <a:pt x="6" y="2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1" name="Freeform 6"/>
              <p:cNvSpPr>
                <a:spLocks/>
              </p:cNvSpPr>
              <p:nvPr/>
            </p:nvSpPr>
            <p:spPr bwMode="auto">
              <a:xfrm>
                <a:off x="1115" y="1681"/>
                <a:ext cx="54" cy="39"/>
              </a:xfrm>
              <a:custGeom>
                <a:avLst/>
                <a:gdLst>
                  <a:gd name="T0" fmla="*/ 18 w 18"/>
                  <a:gd name="T1" fmla="*/ 13 h 13"/>
                  <a:gd name="T2" fmla="*/ 2 w 18"/>
                  <a:gd name="T3" fmla="*/ 0 h 13"/>
                  <a:gd name="T4" fmla="*/ 7 w 18"/>
                  <a:gd name="T5" fmla="*/ 9 h 13"/>
                  <a:gd name="T6" fmla="*/ 18 w 18"/>
                  <a:gd name="T7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13">
                    <a:moveTo>
                      <a:pt x="18" y="13"/>
                    </a:moveTo>
                    <a:cubicBezTo>
                      <a:pt x="15" y="6"/>
                      <a:pt x="10" y="0"/>
                      <a:pt x="2" y="0"/>
                    </a:cubicBezTo>
                    <a:cubicBezTo>
                      <a:pt x="0" y="6"/>
                      <a:pt x="1" y="8"/>
                      <a:pt x="7" y="9"/>
                    </a:cubicBezTo>
                    <a:cubicBezTo>
                      <a:pt x="11" y="10"/>
                      <a:pt x="14" y="12"/>
                      <a:pt x="18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2" name="Freeform 7"/>
              <p:cNvSpPr>
                <a:spLocks/>
              </p:cNvSpPr>
              <p:nvPr/>
            </p:nvSpPr>
            <p:spPr bwMode="auto">
              <a:xfrm>
                <a:off x="1133" y="1792"/>
                <a:ext cx="42" cy="42"/>
              </a:xfrm>
              <a:custGeom>
                <a:avLst/>
                <a:gdLst>
                  <a:gd name="T0" fmla="*/ 0 w 14"/>
                  <a:gd name="T1" fmla="*/ 0 h 14"/>
                  <a:gd name="T2" fmla="*/ 1 w 14"/>
                  <a:gd name="T3" fmla="*/ 10 h 14"/>
                  <a:gd name="T4" fmla="*/ 7 w 14"/>
                  <a:gd name="T5" fmla="*/ 12 h 14"/>
                  <a:gd name="T6" fmla="*/ 14 w 14"/>
                  <a:gd name="T7" fmla="*/ 4 h 14"/>
                  <a:gd name="T8" fmla="*/ 0 w 14"/>
                  <a:gd name="T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0" y="0"/>
                    </a:moveTo>
                    <a:cubicBezTo>
                      <a:pt x="0" y="4"/>
                      <a:pt x="1" y="7"/>
                      <a:pt x="1" y="10"/>
                    </a:cubicBezTo>
                    <a:cubicBezTo>
                      <a:pt x="2" y="12"/>
                      <a:pt x="4" y="14"/>
                      <a:pt x="7" y="12"/>
                    </a:cubicBezTo>
                    <a:cubicBezTo>
                      <a:pt x="9" y="10"/>
                      <a:pt x="11" y="7"/>
                      <a:pt x="14" y="4"/>
                    </a:cubicBezTo>
                    <a:cubicBezTo>
                      <a:pt x="9" y="2"/>
                      <a:pt x="5" y="1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3" name="Freeform 8"/>
              <p:cNvSpPr>
                <a:spLocks noEditPoints="1"/>
              </p:cNvSpPr>
              <p:nvPr/>
            </p:nvSpPr>
            <p:spPr bwMode="auto">
              <a:xfrm>
                <a:off x="696" y="1253"/>
                <a:ext cx="413" cy="735"/>
              </a:xfrm>
              <a:custGeom>
                <a:avLst/>
                <a:gdLst>
                  <a:gd name="T0" fmla="*/ 7 w 137"/>
                  <a:gd name="T1" fmla="*/ 14 h 244"/>
                  <a:gd name="T2" fmla="*/ 99 w 137"/>
                  <a:gd name="T3" fmla="*/ 1 h 244"/>
                  <a:gd name="T4" fmla="*/ 110 w 137"/>
                  <a:gd name="T5" fmla="*/ 9 h 244"/>
                  <a:gd name="T6" fmla="*/ 134 w 137"/>
                  <a:gd name="T7" fmla="*/ 165 h 244"/>
                  <a:gd name="T8" fmla="*/ 137 w 137"/>
                  <a:gd name="T9" fmla="*/ 192 h 244"/>
                  <a:gd name="T10" fmla="*/ 135 w 137"/>
                  <a:gd name="T11" fmla="*/ 191 h 244"/>
                  <a:gd name="T12" fmla="*/ 98 w 137"/>
                  <a:gd name="T13" fmla="*/ 180 h 244"/>
                  <a:gd name="T14" fmla="*/ 76 w 137"/>
                  <a:gd name="T15" fmla="*/ 184 h 244"/>
                  <a:gd name="T16" fmla="*/ 59 w 137"/>
                  <a:gd name="T17" fmla="*/ 213 h 244"/>
                  <a:gd name="T18" fmla="*/ 104 w 137"/>
                  <a:gd name="T19" fmla="*/ 233 h 244"/>
                  <a:gd name="T20" fmla="*/ 42 w 137"/>
                  <a:gd name="T21" fmla="*/ 243 h 244"/>
                  <a:gd name="T22" fmla="*/ 32 w 137"/>
                  <a:gd name="T23" fmla="*/ 236 h 244"/>
                  <a:gd name="T24" fmla="*/ 29 w 137"/>
                  <a:gd name="T25" fmla="*/ 211 h 244"/>
                  <a:gd name="T26" fmla="*/ 0 w 137"/>
                  <a:gd name="T27" fmla="*/ 24 h 244"/>
                  <a:gd name="T28" fmla="*/ 7 w 137"/>
                  <a:gd name="T29" fmla="*/ 14 h 244"/>
                  <a:gd name="T30" fmla="*/ 68 w 137"/>
                  <a:gd name="T31" fmla="*/ 143 h 244"/>
                  <a:gd name="T32" fmla="*/ 96 w 137"/>
                  <a:gd name="T33" fmla="*/ 115 h 244"/>
                  <a:gd name="T34" fmla="*/ 68 w 137"/>
                  <a:gd name="T35" fmla="*/ 88 h 244"/>
                  <a:gd name="T36" fmla="*/ 41 w 137"/>
                  <a:gd name="T37" fmla="*/ 115 h 244"/>
                  <a:gd name="T38" fmla="*/ 68 w 137"/>
                  <a:gd name="T39" fmla="*/ 143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37" h="244">
                    <a:moveTo>
                      <a:pt x="7" y="14"/>
                    </a:moveTo>
                    <a:cubicBezTo>
                      <a:pt x="38" y="10"/>
                      <a:pt x="69" y="5"/>
                      <a:pt x="99" y="1"/>
                    </a:cubicBezTo>
                    <a:cubicBezTo>
                      <a:pt x="107" y="0"/>
                      <a:pt x="109" y="1"/>
                      <a:pt x="110" y="9"/>
                    </a:cubicBezTo>
                    <a:cubicBezTo>
                      <a:pt x="115" y="43"/>
                      <a:pt x="129" y="132"/>
                      <a:pt x="134" y="165"/>
                    </a:cubicBezTo>
                    <a:cubicBezTo>
                      <a:pt x="135" y="174"/>
                      <a:pt x="136" y="182"/>
                      <a:pt x="137" y="192"/>
                    </a:cubicBezTo>
                    <a:cubicBezTo>
                      <a:pt x="136" y="191"/>
                      <a:pt x="135" y="191"/>
                      <a:pt x="135" y="191"/>
                    </a:cubicBezTo>
                    <a:cubicBezTo>
                      <a:pt x="123" y="188"/>
                      <a:pt x="110" y="184"/>
                      <a:pt x="98" y="180"/>
                    </a:cubicBezTo>
                    <a:cubicBezTo>
                      <a:pt x="90" y="178"/>
                      <a:pt x="82" y="179"/>
                      <a:pt x="76" y="184"/>
                    </a:cubicBezTo>
                    <a:cubicBezTo>
                      <a:pt x="66" y="192"/>
                      <a:pt x="63" y="202"/>
                      <a:pt x="59" y="213"/>
                    </a:cubicBezTo>
                    <a:cubicBezTo>
                      <a:pt x="74" y="220"/>
                      <a:pt x="89" y="226"/>
                      <a:pt x="104" y="233"/>
                    </a:cubicBezTo>
                    <a:cubicBezTo>
                      <a:pt x="83" y="237"/>
                      <a:pt x="62" y="240"/>
                      <a:pt x="42" y="243"/>
                    </a:cubicBezTo>
                    <a:cubicBezTo>
                      <a:pt x="36" y="244"/>
                      <a:pt x="33" y="242"/>
                      <a:pt x="32" y="236"/>
                    </a:cubicBezTo>
                    <a:cubicBezTo>
                      <a:pt x="31" y="227"/>
                      <a:pt x="30" y="219"/>
                      <a:pt x="29" y="211"/>
                    </a:cubicBezTo>
                    <a:cubicBezTo>
                      <a:pt x="22" y="167"/>
                      <a:pt x="7" y="68"/>
                      <a:pt x="0" y="24"/>
                    </a:cubicBezTo>
                    <a:cubicBezTo>
                      <a:pt x="0" y="18"/>
                      <a:pt x="2" y="15"/>
                      <a:pt x="7" y="14"/>
                    </a:cubicBezTo>
                    <a:close/>
                    <a:moveTo>
                      <a:pt x="68" y="143"/>
                    </a:moveTo>
                    <a:cubicBezTo>
                      <a:pt x="84" y="143"/>
                      <a:pt x="96" y="130"/>
                      <a:pt x="96" y="115"/>
                    </a:cubicBezTo>
                    <a:cubicBezTo>
                      <a:pt x="96" y="100"/>
                      <a:pt x="84" y="88"/>
                      <a:pt x="68" y="88"/>
                    </a:cubicBezTo>
                    <a:cubicBezTo>
                      <a:pt x="53" y="88"/>
                      <a:pt x="41" y="100"/>
                      <a:pt x="41" y="115"/>
                    </a:cubicBezTo>
                    <a:cubicBezTo>
                      <a:pt x="41" y="130"/>
                      <a:pt x="53" y="143"/>
                      <a:pt x="68" y="1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  <p:sp>
            <p:nvSpPr>
              <p:cNvPr id="64" name="Freeform 9"/>
              <p:cNvSpPr>
                <a:spLocks/>
              </p:cNvSpPr>
              <p:nvPr/>
            </p:nvSpPr>
            <p:spPr bwMode="auto">
              <a:xfrm>
                <a:off x="910" y="1560"/>
                <a:ext cx="608" cy="548"/>
              </a:xfrm>
              <a:custGeom>
                <a:avLst/>
                <a:gdLst>
                  <a:gd name="T0" fmla="*/ 202 w 202"/>
                  <a:gd name="T1" fmla="*/ 106 h 182"/>
                  <a:gd name="T2" fmla="*/ 166 w 202"/>
                  <a:gd name="T3" fmla="*/ 78 h 182"/>
                  <a:gd name="T4" fmla="*/ 133 w 202"/>
                  <a:gd name="T5" fmla="*/ 35 h 182"/>
                  <a:gd name="T6" fmla="*/ 115 w 202"/>
                  <a:gd name="T7" fmla="*/ 13 h 182"/>
                  <a:gd name="T8" fmla="*/ 94 w 202"/>
                  <a:gd name="T9" fmla="*/ 3 h 182"/>
                  <a:gd name="T10" fmla="*/ 66 w 202"/>
                  <a:gd name="T11" fmla="*/ 0 h 182"/>
                  <a:gd name="T12" fmla="*/ 62 w 202"/>
                  <a:gd name="T13" fmla="*/ 0 h 182"/>
                  <a:gd name="T14" fmla="*/ 67 w 202"/>
                  <a:gd name="T15" fmla="*/ 28 h 182"/>
                  <a:gd name="T16" fmla="*/ 70 w 202"/>
                  <a:gd name="T17" fmla="*/ 30 h 182"/>
                  <a:gd name="T18" fmla="*/ 98 w 202"/>
                  <a:gd name="T19" fmla="*/ 54 h 182"/>
                  <a:gd name="T20" fmla="*/ 90 w 202"/>
                  <a:gd name="T21" fmla="*/ 93 h 182"/>
                  <a:gd name="T22" fmla="*/ 69 w 202"/>
                  <a:gd name="T23" fmla="*/ 100 h 182"/>
                  <a:gd name="T24" fmla="*/ 34 w 202"/>
                  <a:gd name="T25" fmla="*/ 90 h 182"/>
                  <a:gd name="T26" fmla="*/ 26 w 202"/>
                  <a:gd name="T27" fmla="*/ 88 h 182"/>
                  <a:gd name="T28" fmla="*/ 4 w 202"/>
                  <a:gd name="T29" fmla="*/ 97 h 182"/>
                  <a:gd name="T30" fmla="*/ 0 w 202"/>
                  <a:gd name="T31" fmla="*/ 106 h 182"/>
                  <a:gd name="T32" fmla="*/ 26 w 202"/>
                  <a:gd name="T33" fmla="*/ 118 h 182"/>
                  <a:gd name="T34" fmla="*/ 106 w 202"/>
                  <a:gd name="T35" fmla="*/ 159 h 182"/>
                  <a:gd name="T36" fmla="*/ 155 w 202"/>
                  <a:gd name="T37" fmla="*/ 172 h 182"/>
                  <a:gd name="T38" fmla="*/ 181 w 202"/>
                  <a:gd name="T39" fmla="*/ 178 h 182"/>
                  <a:gd name="T40" fmla="*/ 202 w 202"/>
                  <a:gd name="T41" fmla="*/ 182 h 182"/>
                  <a:gd name="T42" fmla="*/ 202 w 202"/>
                  <a:gd name="T43" fmla="*/ 106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02" h="182">
                    <a:moveTo>
                      <a:pt x="202" y="106"/>
                    </a:moveTo>
                    <a:cubicBezTo>
                      <a:pt x="188" y="99"/>
                      <a:pt x="176" y="90"/>
                      <a:pt x="166" y="78"/>
                    </a:cubicBezTo>
                    <a:cubicBezTo>
                      <a:pt x="154" y="64"/>
                      <a:pt x="144" y="49"/>
                      <a:pt x="133" y="35"/>
                    </a:cubicBezTo>
                    <a:cubicBezTo>
                      <a:pt x="127" y="27"/>
                      <a:pt x="121" y="20"/>
                      <a:pt x="115" y="13"/>
                    </a:cubicBezTo>
                    <a:cubicBezTo>
                      <a:pt x="109" y="7"/>
                      <a:pt x="102" y="4"/>
                      <a:pt x="94" y="3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62" y="0"/>
                      <a:pt x="62" y="0"/>
                      <a:pt x="62" y="0"/>
                    </a:cubicBezTo>
                    <a:cubicBezTo>
                      <a:pt x="64" y="10"/>
                      <a:pt x="65" y="19"/>
                      <a:pt x="67" y="28"/>
                    </a:cubicBezTo>
                    <a:cubicBezTo>
                      <a:pt x="67" y="28"/>
                      <a:pt x="69" y="29"/>
                      <a:pt x="70" y="30"/>
                    </a:cubicBezTo>
                    <a:cubicBezTo>
                      <a:pt x="84" y="32"/>
                      <a:pt x="93" y="41"/>
                      <a:pt x="98" y="54"/>
                    </a:cubicBezTo>
                    <a:cubicBezTo>
                      <a:pt x="103" y="68"/>
                      <a:pt x="100" y="82"/>
                      <a:pt x="90" y="93"/>
                    </a:cubicBezTo>
                    <a:cubicBezTo>
                      <a:pt x="85" y="99"/>
                      <a:pt x="78" y="102"/>
                      <a:pt x="69" y="100"/>
                    </a:cubicBezTo>
                    <a:cubicBezTo>
                      <a:pt x="57" y="97"/>
                      <a:pt x="46" y="94"/>
                      <a:pt x="34" y="90"/>
                    </a:cubicBezTo>
                    <a:cubicBezTo>
                      <a:pt x="31" y="90"/>
                      <a:pt x="29" y="89"/>
                      <a:pt x="26" y="88"/>
                    </a:cubicBezTo>
                    <a:cubicBezTo>
                      <a:pt x="16" y="86"/>
                      <a:pt x="9" y="88"/>
                      <a:pt x="4" y="97"/>
                    </a:cubicBezTo>
                    <a:cubicBezTo>
                      <a:pt x="2" y="100"/>
                      <a:pt x="1" y="103"/>
                      <a:pt x="0" y="106"/>
                    </a:cubicBezTo>
                    <a:cubicBezTo>
                      <a:pt x="26" y="118"/>
                      <a:pt x="26" y="118"/>
                      <a:pt x="26" y="118"/>
                    </a:cubicBezTo>
                    <a:cubicBezTo>
                      <a:pt x="54" y="130"/>
                      <a:pt x="81" y="142"/>
                      <a:pt x="106" y="159"/>
                    </a:cubicBezTo>
                    <a:cubicBezTo>
                      <a:pt x="121" y="168"/>
                      <a:pt x="142" y="169"/>
                      <a:pt x="155" y="172"/>
                    </a:cubicBezTo>
                    <a:cubicBezTo>
                      <a:pt x="167" y="176"/>
                      <a:pt x="172" y="178"/>
                      <a:pt x="181" y="178"/>
                    </a:cubicBezTo>
                    <a:cubicBezTo>
                      <a:pt x="182" y="178"/>
                      <a:pt x="196" y="181"/>
                      <a:pt x="202" y="182"/>
                    </a:cubicBezTo>
                    <a:lnTo>
                      <a:pt x="202" y="10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/>
              </a:p>
            </p:txBody>
          </p:sp>
        </p:grpSp>
        <p:sp>
          <p:nvSpPr>
            <p:cNvPr id="53" name="직사각형 52"/>
            <p:cNvSpPr/>
            <p:nvPr/>
          </p:nvSpPr>
          <p:spPr>
            <a:xfrm>
              <a:off x="2363097" y="2874533"/>
              <a:ext cx="144780" cy="7162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522549" y="2048654"/>
              <a:ext cx="1479255" cy="6929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t">
              <a:noAutofit/>
            </a:bodyPr>
            <a:lstStyle/>
            <a:p>
              <a:r>
                <a:rPr lang="ko-KR" altLang="en-US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우리 사회에 만연한</a:t>
              </a:r>
              <a:r>
                <a:rPr lang="en-US" altLang="ko-KR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/>
              </a:r>
              <a:br>
                <a:rPr lang="en-US" altLang="ko-KR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</a:br>
              <a:r>
                <a:rPr lang="ko-KR" altLang="en-US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연고</a:t>
              </a:r>
              <a:r>
                <a:rPr lang="en-US" altLang="ko-KR" sz="13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·</a:t>
              </a:r>
              <a:r>
                <a:rPr lang="ko-KR" altLang="en-US" sz="13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온정주의로 </a:t>
              </a:r>
              <a:r>
                <a:rPr lang="ko-KR" altLang="en-US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인한 청탁이</a:t>
              </a:r>
              <a:r>
                <a:rPr lang="en-US" altLang="ko-KR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/>
              </a:r>
              <a:br>
                <a:rPr lang="en-US" altLang="ko-KR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</a:b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부정부패의 시작</a:t>
              </a:r>
              <a:endParaRPr lang="ko-KR" altLang="en-US" sz="20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522549" y="2900301"/>
              <a:ext cx="1479255" cy="6929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t">
              <a:noAutofit/>
            </a:bodyPr>
            <a:lstStyle/>
            <a:p>
              <a:r>
                <a:rPr lang="ko-KR" altLang="en-US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거액의 금품등을 수수 하더라도</a:t>
              </a:r>
              <a:endParaRPr lang="en-US" altLang="ko-KR" sz="13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endParaRPr>
            </a:p>
            <a:p>
              <a:r>
                <a:rPr lang="ko-KR" altLang="en-US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대가성 등이 없다는 이유로</a:t>
              </a:r>
              <a:endParaRPr lang="en-US" altLang="ko-KR" sz="13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endParaRPr>
            </a:p>
            <a:p>
              <a:r>
                <a:rPr lang="ko-KR" altLang="en-US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처벌 받지 </a:t>
              </a: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않아 국민 불신 증가</a:t>
              </a:r>
              <a:endParaRPr lang="ko-KR" altLang="en-US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cxnSp>
          <p:nvCxnSpPr>
            <p:cNvPr id="57" name="직선 연결선 56"/>
            <p:cNvCxnSpPr>
              <a:stCxn id="58" idx="0"/>
            </p:cNvCxnSpPr>
            <p:nvPr/>
          </p:nvCxnSpPr>
          <p:spPr>
            <a:xfrm>
              <a:off x="2360821" y="2819341"/>
              <a:ext cx="1804406" cy="1619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8" name="Picture 3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59926"/>
            <a:stretch/>
          </p:blipFill>
          <p:spPr bwMode="auto">
            <a:xfrm rot="5400000" flipH="1">
              <a:off x="1147595" y="2737109"/>
              <a:ext cx="2261987" cy="1644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9" name="TextBox 58"/>
            <p:cNvSpPr txBox="1"/>
            <p:nvPr/>
          </p:nvSpPr>
          <p:spPr>
            <a:xfrm>
              <a:off x="1409751" y="2534136"/>
              <a:ext cx="237121" cy="23001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3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￦</a:t>
              </a:r>
              <a:endParaRPr lang="ko-KR" altLang="en-US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00437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</p:grpSp>
      <p:pic>
        <p:nvPicPr>
          <p:cNvPr id="65" name="Picture 3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9926"/>
          <a:stretch/>
        </p:blipFill>
        <p:spPr bwMode="auto">
          <a:xfrm rot="5400000" flipH="1">
            <a:off x="7319587" y="2737110"/>
            <a:ext cx="2261987" cy="164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" name="TextBox 65"/>
          <p:cNvSpPr txBox="1"/>
          <p:nvPr/>
        </p:nvSpPr>
        <p:spPr>
          <a:xfrm>
            <a:off x="2155610" y="4593865"/>
            <a:ext cx="1479255" cy="67346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noAutofit/>
          </a:bodyPr>
          <a:lstStyle/>
          <a:p>
            <a:r>
              <a:rPr lang="ko-KR" altLang="en-US" sz="13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공직자등이</a:t>
            </a:r>
            <a:r>
              <a:rPr lang="en-US" altLang="ko-KR" sz="13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3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청탁을 받을 경우</a:t>
            </a:r>
            <a:r>
              <a:rPr lang="en-US" altLang="ko-KR" sz="13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4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직무수행의</a:t>
            </a:r>
            <a:r>
              <a:rPr lang="en-US" altLang="ko-KR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14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공정성 저해</a:t>
            </a:r>
            <a:endParaRPr lang="ko-KR" altLang="en-US" sz="2000" spc="-10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155610" y="5437891"/>
            <a:ext cx="1479255" cy="6929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noAutofit/>
          </a:bodyPr>
          <a:lstStyle/>
          <a:p>
            <a:r>
              <a:rPr lang="ko-KR" altLang="en-US" sz="13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공직자등의 배우자가</a:t>
            </a:r>
            <a:r>
              <a:rPr lang="en-US" altLang="ko-KR" sz="13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3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3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금품등 </a:t>
            </a:r>
            <a:r>
              <a:rPr lang="ko-KR" altLang="en-US" sz="1300" spc="-100" dirty="0" err="1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수수시</a:t>
            </a:r>
            <a:r>
              <a:rPr lang="en-US" altLang="ko-KR" sz="13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3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공직자 이익으로 간주</a:t>
            </a:r>
            <a:endParaRPr lang="ko-KR" altLang="en-US" sz="1400" spc="-10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cxnSp>
        <p:nvCxnSpPr>
          <p:cNvPr id="68" name="직선 연결선 67"/>
          <p:cNvCxnSpPr/>
          <p:nvPr/>
        </p:nvCxnSpPr>
        <p:spPr>
          <a:xfrm>
            <a:off x="1993882" y="5356931"/>
            <a:ext cx="1804406" cy="161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그룹 68"/>
          <p:cNvGrpSpPr/>
          <p:nvPr/>
        </p:nvGrpSpPr>
        <p:grpSpPr>
          <a:xfrm>
            <a:off x="808875" y="4717952"/>
            <a:ext cx="1038540" cy="1212148"/>
            <a:chOff x="743997" y="4708427"/>
            <a:chExt cx="1038540" cy="1212148"/>
          </a:xfrm>
        </p:grpSpPr>
        <p:grpSp>
          <p:nvGrpSpPr>
            <p:cNvPr id="43" name="그룹 119"/>
            <p:cNvGrpSpPr/>
            <p:nvPr/>
          </p:nvGrpSpPr>
          <p:grpSpPr>
            <a:xfrm>
              <a:off x="743997" y="4708427"/>
              <a:ext cx="992184" cy="1212148"/>
              <a:chOff x="5271796" y="2103676"/>
              <a:chExt cx="2566822" cy="3135868"/>
            </a:xfrm>
          </p:grpSpPr>
          <p:grpSp>
            <p:nvGrpSpPr>
              <p:cNvPr id="45" name="그룹 120"/>
              <p:cNvGrpSpPr/>
              <p:nvPr/>
            </p:nvGrpSpPr>
            <p:grpSpPr>
              <a:xfrm>
                <a:off x="5271796" y="2103676"/>
                <a:ext cx="2566822" cy="3135868"/>
                <a:chOff x="5466669" y="-1275210"/>
                <a:chExt cx="2177076" cy="2659717"/>
              </a:xfrm>
            </p:grpSpPr>
            <p:sp>
              <p:nvSpPr>
                <p:cNvPr id="77" name="자유형 76"/>
                <p:cNvSpPr>
                  <a:spLocks/>
                </p:cNvSpPr>
                <p:nvPr/>
              </p:nvSpPr>
              <p:spPr bwMode="auto">
                <a:xfrm>
                  <a:off x="6547756" y="-1275210"/>
                  <a:ext cx="1095989" cy="2659717"/>
                </a:xfrm>
                <a:custGeom>
                  <a:avLst/>
                  <a:gdLst>
                    <a:gd name="connsiteX0" fmla="*/ 1068 w 1576341"/>
                    <a:gd name="connsiteY0" fmla="*/ 0 h 3825421"/>
                    <a:gd name="connsiteX1" fmla="*/ 581656 w 1576341"/>
                    <a:gd name="connsiteY1" fmla="*/ 251757 h 3825421"/>
                    <a:gd name="connsiteX2" fmla="*/ 1273240 w 1576341"/>
                    <a:gd name="connsiteY2" fmla="*/ 273092 h 3825421"/>
                    <a:gd name="connsiteX3" fmla="*/ 1384234 w 1576341"/>
                    <a:gd name="connsiteY3" fmla="*/ 443775 h 3825421"/>
                    <a:gd name="connsiteX4" fmla="*/ 1576341 w 1576341"/>
                    <a:gd name="connsiteY4" fmla="*/ 599522 h 3825421"/>
                    <a:gd name="connsiteX5" fmla="*/ 1505902 w 1576341"/>
                    <a:gd name="connsiteY5" fmla="*/ 975024 h 3825421"/>
                    <a:gd name="connsiteX6" fmla="*/ 1482422 w 1576341"/>
                    <a:gd name="connsiteY6" fmla="*/ 2052457 h 3825421"/>
                    <a:gd name="connsiteX7" fmla="*/ 1179321 w 1576341"/>
                    <a:gd name="connsiteY7" fmla="*/ 2918670 h 3825421"/>
                    <a:gd name="connsiteX8" fmla="*/ 1068 w 1576341"/>
                    <a:gd name="connsiteY8" fmla="*/ 3825421 h 3825421"/>
                    <a:gd name="connsiteX9" fmla="*/ 0 w 1576341"/>
                    <a:gd name="connsiteY9" fmla="*/ 3825029 h 3825421"/>
                    <a:gd name="connsiteX10" fmla="*/ 0 w 1576341"/>
                    <a:gd name="connsiteY10" fmla="*/ 748 h 38254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576341" h="3825421">
                      <a:moveTo>
                        <a:pt x="1068" y="0"/>
                      </a:moveTo>
                      <a:cubicBezTo>
                        <a:pt x="1068" y="0"/>
                        <a:pt x="282824" y="204819"/>
                        <a:pt x="581656" y="251757"/>
                      </a:cubicBezTo>
                      <a:cubicBezTo>
                        <a:pt x="880488" y="300828"/>
                        <a:pt x="1273240" y="273092"/>
                        <a:pt x="1273240" y="273092"/>
                      </a:cubicBezTo>
                      <a:cubicBezTo>
                        <a:pt x="1273240" y="273092"/>
                        <a:pt x="1328737" y="384036"/>
                        <a:pt x="1384234" y="443775"/>
                      </a:cubicBezTo>
                      <a:cubicBezTo>
                        <a:pt x="1437598" y="503513"/>
                        <a:pt x="1576341" y="599522"/>
                        <a:pt x="1576341" y="599522"/>
                      </a:cubicBezTo>
                      <a:cubicBezTo>
                        <a:pt x="1576341" y="599522"/>
                        <a:pt x="1499498" y="804341"/>
                        <a:pt x="1505902" y="975024"/>
                      </a:cubicBezTo>
                      <a:cubicBezTo>
                        <a:pt x="1512306" y="1145706"/>
                        <a:pt x="1520844" y="1862573"/>
                        <a:pt x="1482422" y="2052457"/>
                      </a:cubicBezTo>
                      <a:cubicBezTo>
                        <a:pt x="1446136" y="2244475"/>
                        <a:pt x="1377831" y="2581573"/>
                        <a:pt x="1179321" y="2918670"/>
                      </a:cubicBezTo>
                      <a:cubicBezTo>
                        <a:pt x="978676" y="3253635"/>
                        <a:pt x="438644" y="3697409"/>
                        <a:pt x="1068" y="3825421"/>
                      </a:cubicBezTo>
                      <a:lnTo>
                        <a:pt x="0" y="3825029"/>
                      </a:lnTo>
                      <a:lnTo>
                        <a:pt x="0" y="748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50800"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78" name="자유형 77"/>
                <p:cNvSpPr>
                  <a:spLocks/>
                </p:cNvSpPr>
                <p:nvPr/>
              </p:nvSpPr>
              <p:spPr bwMode="auto">
                <a:xfrm flipH="1">
                  <a:off x="5466669" y="-1275210"/>
                  <a:ext cx="1095989" cy="2659717"/>
                </a:xfrm>
                <a:custGeom>
                  <a:avLst/>
                  <a:gdLst>
                    <a:gd name="connsiteX0" fmla="*/ 1068 w 1576341"/>
                    <a:gd name="connsiteY0" fmla="*/ 0 h 3825421"/>
                    <a:gd name="connsiteX1" fmla="*/ 581656 w 1576341"/>
                    <a:gd name="connsiteY1" fmla="*/ 251757 h 3825421"/>
                    <a:gd name="connsiteX2" fmla="*/ 1273240 w 1576341"/>
                    <a:gd name="connsiteY2" fmla="*/ 273092 h 3825421"/>
                    <a:gd name="connsiteX3" fmla="*/ 1384234 w 1576341"/>
                    <a:gd name="connsiteY3" fmla="*/ 443775 h 3825421"/>
                    <a:gd name="connsiteX4" fmla="*/ 1576341 w 1576341"/>
                    <a:gd name="connsiteY4" fmla="*/ 599522 h 3825421"/>
                    <a:gd name="connsiteX5" fmla="*/ 1505902 w 1576341"/>
                    <a:gd name="connsiteY5" fmla="*/ 975024 h 3825421"/>
                    <a:gd name="connsiteX6" fmla="*/ 1482422 w 1576341"/>
                    <a:gd name="connsiteY6" fmla="*/ 2052457 h 3825421"/>
                    <a:gd name="connsiteX7" fmla="*/ 1179321 w 1576341"/>
                    <a:gd name="connsiteY7" fmla="*/ 2918670 h 3825421"/>
                    <a:gd name="connsiteX8" fmla="*/ 1068 w 1576341"/>
                    <a:gd name="connsiteY8" fmla="*/ 3825421 h 3825421"/>
                    <a:gd name="connsiteX9" fmla="*/ 0 w 1576341"/>
                    <a:gd name="connsiteY9" fmla="*/ 3825029 h 3825421"/>
                    <a:gd name="connsiteX10" fmla="*/ 0 w 1576341"/>
                    <a:gd name="connsiteY10" fmla="*/ 748 h 38254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576341" h="3825421">
                      <a:moveTo>
                        <a:pt x="1068" y="0"/>
                      </a:moveTo>
                      <a:cubicBezTo>
                        <a:pt x="1068" y="0"/>
                        <a:pt x="282824" y="204819"/>
                        <a:pt x="581656" y="251757"/>
                      </a:cubicBezTo>
                      <a:cubicBezTo>
                        <a:pt x="880488" y="300828"/>
                        <a:pt x="1273240" y="273092"/>
                        <a:pt x="1273240" y="273092"/>
                      </a:cubicBezTo>
                      <a:cubicBezTo>
                        <a:pt x="1273240" y="273092"/>
                        <a:pt x="1328737" y="384036"/>
                        <a:pt x="1384234" y="443775"/>
                      </a:cubicBezTo>
                      <a:cubicBezTo>
                        <a:pt x="1437598" y="503513"/>
                        <a:pt x="1576341" y="599522"/>
                        <a:pt x="1576341" y="599522"/>
                      </a:cubicBezTo>
                      <a:cubicBezTo>
                        <a:pt x="1576341" y="599522"/>
                        <a:pt x="1499498" y="804341"/>
                        <a:pt x="1505902" y="975024"/>
                      </a:cubicBezTo>
                      <a:cubicBezTo>
                        <a:pt x="1512306" y="1145706"/>
                        <a:pt x="1520844" y="1862573"/>
                        <a:pt x="1482422" y="2052457"/>
                      </a:cubicBezTo>
                      <a:cubicBezTo>
                        <a:pt x="1446136" y="2244475"/>
                        <a:pt x="1377831" y="2581573"/>
                        <a:pt x="1179321" y="2918670"/>
                      </a:cubicBezTo>
                      <a:cubicBezTo>
                        <a:pt x="978676" y="3253635"/>
                        <a:pt x="438644" y="3697409"/>
                        <a:pt x="1068" y="3825421"/>
                      </a:cubicBezTo>
                      <a:lnTo>
                        <a:pt x="0" y="3825029"/>
                      </a:lnTo>
                      <a:lnTo>
                        <a:pt x="0" y="748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50800"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ko-KR" altLang="en-US"/>
                </a:p>
              </p:txBody>
            </p:sp>
          </p:grpSp>
          <p:sp>
            <p:nvSpPr>
              <p:cNvPr id="75" name="자유형 74"/>
              <p:cNvSpPr>
                <a:spLocks/>
              </p:cNvSpPr>
              <p:nvPr/>
            </p:nvSpPr>
            <p:spPr bwMode="auto">
              <a:xfrm>
                <a:off x="6547757" y="2341752"/>
                <a:ext cx="1095989" cy="2659717"/>
              </a:xfrm>
              <a:custGeom>
                <a:avLst/>
                <a:gdLst>
                  <a:gd name="connsiteX0" fmla="*/ 1068 w 1576341"/>
                  <a:gd name="connsiteY0" fmla="*/ 0 h 3825421"/>
                  <a:gd name="connsiteX1" fmla="*/ 581656 w 1576341"/>
                  <a:gd name="connsiteY1" fmla="*/ 251757 h 3825421"/>
                  <a:gd name="connsiteX2" fmla="*/ 1273240 w 1576341"/>
                  <a:gd name="connsiteY2" fmla="*/ 273092 h 3825421"/>
                  <a:gd name="connsiteX3" fmla="*/ 1384234 w 1576341"/>
                  <a:gd name="connsiteY3" fmla="*/ 443775 h 3825421"/>
                  <a:gd name="connsiteX4" fmla="*/ 1576341 w 1576341"/>
                  <a:gd name="connsiteY4" fmla="*/ 599522 h 3825421"/>
                  <a:gd name="connsiteX5" fmla="*/ 1505902 w 1576341"/>
                  <a:gd name="connsiteY5" fmla="*/ 975024 h 3825421"/>
                  <a:gd name="connsiteX6" fmla="*/ 1482422 w 1576341"/>
                  <a:gd name="connsiteY6" fmla="*/ 2052457 h 3825421"/>
                  <a:gd name="connsiteX7" fmla="*/ 1179321 w 1576341"/>
                  <a:gd name="connsiteY7" fmla="*/ 2918670 h 3825421"/>
                  <a:gd name="connsiteX8" fmla="*/ 1068 w 1576341"/>
                  <a:gd name="connsiteY8" fmla="*/ 3825421 h 3825421"/>
                  <a:gd name="connsiteX9" fmla="*/ 0 w 1576341"/>
                  <a:gd name="connsiteY9" fmla="*/ 3825029 h 3825421"/>
                  <a:gd name="connsiteX10" fmla="*/ 0 w 1576341"/>
                  <a:gd name="connsiteY10" fmla="*/ 748 h 38254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576341" h="3825421">
                    <a:moveTo>
                      <a:pt x="1068" y="0"/>
                    </a:moveTo>
                    <a:cubicBezTo>
                      <a:pt x="1068" y="0"/>
                      <a:pt x="282824" y="204819"/>
                      <a:pt x="581656" y="251757"/>
                    </a:cubicBezTo>
                    <a:cubicBezTo>
                      <a:pt x="880488" y="300828"/>
                      <a:pt x="1273240" y="273092"/>
                      <a:pt x="1273240" y="273092"/>
                    </a:cubicBezTo>
                    <a:cubicBezTo>
                      <a:pt x="1273240" y="273092"/>
                      <a:pt x="1328737" y="384036"/>
                      <a:pt x="1384234" y="443775"/>
                    </a:cubicBezTo>
                    <a:cubicBezTo>
                      <a:pt x="1437598" y="503513"/>
                      <a:pt x="1576341" y="599522"/>
                      <a:pt x="1576341" y="599522"/>
                    </a:cubicBezTo>
                    <a:cubicBezTo>
                      <a:pt x="1576341" y="599522"/>
                      <a:pt x="1499498" y="804341"/>
                      <a:pt x="1505902" y="975024"/>
                    </a:cubicBezTo>
                    <a:cubicBezTo>
                      <a:pt x="1512306" y="1145706"/>
                      <a:pt x="1520844" y="1862573"/>
                      <a:pt x="1482422" y="2052457"/>
                    </a:cubicBezTo>
                    <a:cubicBezTo>
                      <a:pt x="1446136" y="2244475"/>
                      <a:pt x="1377831" y="2581573"/>
                      <a:pt x="1179321" y="2918670"/>
                    </a:cubicBezTo>
                    <a:cubicBezTo>
                      <a:pt x="978676" y="3253635"/>
                      <a:pt x="438644" y="3697409"/>
                      <a:pt x="1068" y="3825421"/>
                    </a:cubicBezTo>
                    <a:lnTo>
                      <a:pt x="0" y="3825029"/>
                    </a:lnTo>
                    <a:lnTo>
                      <a:pt x="0" y="748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50800"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/>
              </a:p>
            </p:txBody>
          </p:sp>
          <p:sp>
            <p:nvSpPr>
              <p:cNvPr id="76" name="자유형 75"/>
              <p:cNvSpPr>
                <a:spLocks/>
              </p:cNvSpPr>
              <p:nvPr/>
            </p:nvSpPr>
            <p:spPr bwMode="auto">
              <a:xfrm flipH="1">
                <a:off x="5466670" y="2341752"/>
                <a:ext cx="1095989" cy="2659717"/>
              </a:xfrm>
              <a:custGeom>
                <a:avLst/>
                <a:gdLst>
                  <a:gd name="connsiteX0" fmla="*/ 1068 w 1576341"/>
                  <a:gd name="connsiteY0" fmla="*/ 0 h 3825421"/>
                  <a:gd name="connsiteX1" fmla="*/ 581656 w 1576341"/>
                  <a:gd name="connsiteY1" fmla="*/ 251757 h 3825421"/>
                  <a:gd name="connsiteX2" fmla="*/ 1273240 w 1576341"/>
                  <a:gd name="connsiteY2" fmla="*/ 273092 h 3825421"/>
                  <a:gd name="connsiteX3" fmla="*/ 1384234 w 1576341"/>
                  <a:gd name="connsiteY3" fmla="*/ 443775 h 3825421"/>
                  <a:gd name="connsiteX4" fmla="*/ 1576341 w 1576341"/>
                  <a:gd name="connsiteY4" fmla="*/ 599522 h 3825421"/>
                  <a:gd name="connsiteX5" fmla="*/ 1505902 w 1576341"/>
                  <a:gd name="connsiteY5" fmla="*/ 975024 h 3825421"/>
                  <a:gd name="connsiteX6" fmla="*/ 1482422 w 1576341"/>
                  <a:gd name="connsiteY6" fmla="*/ 2052457 h 3825421"/>
                  <a:gd name="connsiteX7" fmla="*/ 1179321 w 1576341"/>
                  <a:gd name="connsiteY7" fmla="*/ 2918670 h 3825421"/>
                  <a:gd name="connsiteX8" fmla="*/ 1068 w 1576341"/>
                  <a:gd name="connsiteY8" fmla="*/ 3825421 h 3825421"/>
                  <a:gd name="connsiteX9" fmla="*/ 0 w 1576341"/>
                  <a:gd name="connsiteY9" fmla="*/ 3825029 h 3825421"/>
                  <a:gd name="connsiteX10" fmla="*/ 0 w 1576341"/>
                  <a:gd name="connsiteY10" fmla="*/ 748 h 38254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576341" h="3825421">
                    <a:moveTo>
                      <a:pt x="1068" y="0"/>
                    </a:moveTo>
                    <a:cubicBezTo>
                      <a:pt x="1068" y="0"/>
                      <a:pt x="282824" y="204819"/>
                      <a:pt x="581656" y="251757"/>
                    </a:cubicBezTo>
                    <a:cubicBezTo>
                      <a:pt x="880488" y="300828"/>
                      <a:pt x="1273240" y="273092"/>
                      <a:pt x="1273240" y="273092"/>
                    </a:cubicBezTo>
                    <a:cubicBezTo>
                      <a:pt x="1273240" y="273092"/>
                      <a:pt x="1328737" y="384036"/>
                      <a:pt x="1384234" y="443775"/>
                    </a:cubicBezTo>
                    <a:cubicBezTo>
                      <a:pt x="1437598" y="503513"/>
                      <a:pt x="1576341" y="599522"/>
                      <a:pt x="1576341" y="599522"/>
                    </a:cubicBezTo>
                    <a:cubicBezTo>
                      <a:pt x="1576341" y="599522"/>
                      <a:pt x="1499498" y="804341"/>
                      <a:pt x="1505902" y="975024"/>
                    </a:cubicBezTo>
                    <a:cubicBezTo>
                      <a:pt x="1512306" y="1145706"/>
                      <a:pt x="1520844" y="1862573"/>
                      <a:pt x="1482422" y="2052457"/>
                    </a:cubicBezTo>
                    <a:cubicBezTo>
                      <a:pt x="1446136" y="2244475"/>
                      <a:pt x="1377831" y="2581573"/>
                      <a:pt x="1179321" y="2918670"/>
                    </a:cubicBezTo>
                    <a:cubicBezTo>
                      <a:pt x="978676" y="3253635"/>
                      <a:pt x="438644" y="3697409"/>
                      <a:pt x="1068" y="3825421"/>
                    </a:cubicBezTo>
                    <a:lnTo>
                      <a:pt x="0" y="3825029"/>
                    </a:lnTo>
                    <a:lnTo>
                      <a:pt x="0" y="748"/>
                    </a:lnTo>
                    <a:close/>
                  </a:path>
                </a:pathLst>
              </a:custGeom>
              <a:solidFill>
                <a:schemeClr val="bg1"/>
              </a:solidFill>
              <a:ln w="50800"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ko-KR" altLang="en-US"/>
              </a:p>
            </p:txBody>
          </p:sp>
        </p:grpSp>
        <p:sp>
          <p:nvSpPr>
            <p:cNvPr id="71" name="직사각형 70"/>
            <p:cNvSpPr/>
            <p:nvPr/>
          </p:nvSpPr>
          <p:spPr>
            <a:xfrm rot="2700000">
              <a:off x="1221484" y="4752975"/>
              <a:ext cx="99755" cy="1022350"/>
            </a:xfrm>
            <a:prstGeom prst="rect">
              <a:avLst/>
            </a:prstGeom>
            <a:gradFill>
              <a:gsLst>
                <a:gs pos="0">
                  <a:srgbClr val="BFBFBF"/>
                </a:gs>
                <a:gs pos="100000">
                  <a:srgbClr val="D9D9D9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Freeform 6"/>
            <p:cNvSpPr>
              <a:spLocks/>
            </p:cNvSpPr>
            <p:nvPr/>
          </p:nvSpPr>
          <p:spPr bwMode="auto">
            <a:xfrm>
              <a:off x="1261661" y="4936159"/>
              <a:ext cx="420306" cy="626568"/>
            </a:xfrm>
            <a:custGeom>
              <a:avLst/>
              <a:gdLst>
                <a:gd name="T0" fmla="*/ 14 w 216"/>
                <a:gd name="T1" fmla="*/ 134 h 322"/>
                <a:gd name="T2" fmla="*/ 10 w 216"/>
                <a:gd name="T3" fmla="*/ 146 h 322"/>
                <a:gd name="T4" fmla="*/ 8 w 216"/>
                <a:gd name="T5" fmla="*/ 152 h 322"/>
                <a:gd name="T6" fmla="*/ 46 w 216"/>
                <a:gd name="T7" fmla="*/ 166 h 322"/>
                <a:gd name="T8" fmla="*/ 46 w 216"/>
                <a:gd name="T9" fmla="*/ 180 h 322"/>
                <a:gd name="T10" fmla="*/ 30 w 216"/>
                <a:gd name="T11" fmla="*/ 190 h 322"/>
                <a:gd name="T12" fmla="*/ 26 w 216"/>
                <a:gd name="T13" fmla="*/ 200 h 322"/>
                <a:gd name="T14" fmla="*/ 44 w 216"/>
                <a:gd name="T15" fmla="*/ 210 h 322"/>
                <a:gd name="T16" fmla="*/ 62 w 216"/>
                <a:gd name="T17" fmla="*/ 226 h 322"/>
                <a:gd name="T18" fmla="*/ 70 w 216"/>
                <a:gd name="T19" fmla="*/ 238 h 322"/>
                <a:gd name="T20" fmla="*/ 70 w 216"/>
                <a:gd name="T21" fmla="*/ 246 h 322"/>
                <a:gd name="T22" fmla="*/ 86 w 216"/>
                <a:gd name="T23" fmla="*/ 304 h 322"/>
                <a:gd name="T24" fmla="*/ 216 w 216"/>
                <a:gd name="T25" fmla="*/ 322 h 322"/>
                <a:gd name="T26" fmla="*/ 212 w 216"/>
                <a:gd name="T27" fmla="*/ 244 h 322"/>
                <a:gd name="T28" fmla="*/ 206 w 216"/>
                <a:gd name="T29" fmla="*/ 234 h 322"/>
                <a:gd name="T30" fmla="*/ 196 w 216"/>
                <a:gd name="T31" fmla="*/ 224 h 322"/>
                <a:gd name="T32" fmla="*/ 192 w 216"/>
                <a:gd name="T33" fmla="*/ 224 h 322"/>
                <a:gd name="T34" fmla="*/ 166 w 216"/>
                <a:gd name="T35" fmla="*/ 216 h 322"/>
                <a:gd name="T36" fmla="*/ 160 w 216"/>
                <a:gd name="T37" fmla="*/ 212 h 322"/>
                <a:gd name="T38" fmla="*/ 140 w 216"/>
                <a:gd name="T39" fmla="*/ 202 h 322"/>
                <a:gd name="T40" fmla="*/ 134 w 216"/>
                <a:gd name="T41" fmla="*/ 198 h 322"/>
                <a:gd name="T42" fmla="*/ 130 w 216"/>
                <a:gd name="T43" fmla="*/ 190 h 322"/>
                <a:gd name="T44" fmla="*/ 116 w 216"/>
                <a:gd name="T45" fmla="*/ 180 h 322"/>
                <a:gd name="T46" fmla="*/ 146 w 216"/>
                <a:gd name="T47" fmla="*/ 156 h 322"/>
                <a:gd name="T48" fmla="*/ 154 w 216"/>
                <a:gd name="T49" fmla="*/ 152 h 322"/>
                <a:gd name="T50" fmla="*/ 150 w 216"/>
                <a:gd name="T51" fmla="*/ 146 h 322"/>
                <a:gd name="T52" fmla="*/ 146 w 216"/>
                <a:gd name="T53" fmla="*/ 134 h 322"/>
                <a:gd name="T54" fmla="*/ 152 w 216"/>
                <a:gd name="T55" fmla="*/ 140 h 322"/>
                <a:gd name="T56" fmla="*/ 162 w 216"/>
                <a:gd name="T57" fmla="*/ 148 h 322"/>
                <a:gd name="T58" fmla="*/ 156 w 216"/>
                <a:gd name="T59" fmla="*/ 138 h 322"/>
                <a:gd name="T60" fmla="*/ 150 w 216"/>
                <a:gd name="T61" fmla="*/ 118 h 322"/>
                <a:gd name="T62" fmla="*/ 144 w 216"/>
                <a:gd name="T63" fmla="*/ 90 h 322"/>
                <a:gd name="T64" fmla="*/ 140 w 216"/>
                <a:gd name="T65" fmla="*/ 66 h 322"/>
                <a:gd name="T66" fmla="*/ 134 w 216"/>
                <a:gd name="T67" fmla="*/ 36 h 322"/>
                <a:gd name="T68" fmla="*/ 128 w 216"/>
                <a:gd name="T69" fmla="*/ 24 h 322"/>
                <a:gd name="T70" fmla="*/ 118 w 216"/>
                <a:gd name="T71" fmla="*/ 14 h 322"/>
                <a:gd name="T72" fmla="*/ 104 w 216"/>
                <a:gd name="T73" fmla="*/ 6 h 322"/>
                <a:gd name="T74" fmla="*/ 82 w 216"/>
                <a:gd name="T75" fmla="*/ 0 h 322"/>
                <a:gd name="T76" fmla="*/ 80 w 216"/>
                <a:gd name="T77" fmla="*/ 0 h 322"/>
                <a:gd name="T78" fmla="*/ 80 w 216"/>
                <a:gd name="T79" fmla="*/ 0 h 322"/>
                <a:gd name="T80" fmla="*/ 68 w 216"/>
                <a:gd name="T81" fmla="*/ 2 h 322"/>
                <a:gd name="T82" fmla="*/ 44 w 216"/>
                <a:gd name="T83" fmla="*/ 14 h 322"/>
                <a:gd name="T84" fmla="*/ 38 w 216"/>
                <a:gd name="T85" fmla="*/ 18 h 322"/>
                <a:gd name="T86" fmla="*/ 28 w 216"/>
                <a:gd name="T87" fmla="*/ 36 h 322"/>
                <a:gd name="T88" fmla="*/ 24 w 216"/>
                <a:gd name="T89" fmla="*/ 48 h 322"/>
                <a:gd name="T90" fmla="*/ 18 w 216"/>
                <a:gd name="T91" fmla="*/ 90 h 322"/>
                <a:gd name="T92" fmla="*/ 16 w 216"/>
                <a:gd name="T93" fmla="*/ 102 h 322"/>
                <a:gd name="T94" fmla="*/ 12 w 216"/>
                <a:gd name="T95" fmla="*/ 120 h 322"/>
                <a:gd name="T96" fmla="*/ 0 w 216"/>
                <a:gd name="T97" fmla="*/ 148 h 322"/>
                <a:gd name="T98" fmla="*/ 4 w 216"/>
                <a:gd name="T99" fmla="*/ 146 h 322"/>
                <a:gd name="T100" fmla="*/ 14 w 216"/>
                <a:gd name="T101" fmla="*/ 134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16" h="322">
                  <a:moveTo>
                    <a:pt x="14" y="134"/>
                  </a:moveTo>
                  <a:lnTo>
                    <a:pt x="14" y="134"/>
                  </a:lnTo>
                  <a:lnTo>
                    <a:pt x="10" y="146"/>
                  </a:lnTo>
                  <a:lnTo>
                    <a:pt x="10" y="146"/>
                  </a:lnTo>
                  <a:lnTo>
                    <a:pt x="8" y="152"/>
                  </a:lnTo>
                  <a:lnTo>
                    <a:pt x="8" y="152"/>
                  </a:lnTo>
                  <a:lnTo>
                    <a:pt x="16" y="156"/>
                  </a:lnTo>
                  <a:lnTo>
                    <a:pt x="46" y="166"/>
                  </a:lnTo>
                  <a:lnTo>
                    <a:pt x="46" y="180"/>
                  </a:lnTo>
                  <a:lnTo>
                    <a:pt x="46" y="180"/>
                  </a:lnTo>
                  <a:lnTo>
                    <a:pt x="38" y="184"/>
                  </a:lnTo>
                  <a:lnTo>
                    <a:pt x="30" y="190"/>
                  </a:lnTo>
                  <a:lnTo>
                    <a:pt x="30" y="190"/>
                  </a:lnTo>
                  <a:lnTo>
                    <a:pt x="26" y="200"/>
                  </a:lnTo>
                  <a:lnTo>
                    <a:pt x="26" y="200"/>
                  </a:lnTo>
                  <a:lnTo>
                    <a:pt x="44" y="210"/>
                  </a:lnTo>
                  <a:lnTo>
                    <a:pt x="58" y="220"/>
                  </a:lnTo>
                  <a:lnTo>
                    <a:pt x="62" y="226"/>
                  </a:lnTo>
                  <a:lnTo>
                    <a:pt x="66" y="232"/>
                  </a:lnTo>
                  <a:lnTo>
                    <a:pt x="70" y="238"/>
                  </a:lnTo>
                  <a:lnTo>
                    <a:pt x="70" y="246"/>
                  </a:lnTo>
                  <a:lnTo>
                    <a:pt x="70" y="246"/>
                  </a:lnTo>
                  <a:lnTo>
                    <a:pt x="78" y="280"/>
                  </a:lnTo>
                  <a:lnTo>
                    <a:pt x="86" y="304"/>
                  </a:lnTo>
                  <a:lnTo>
                    <a:pt x="88" y="322"/>
                  </a:lnTo>
                  <a:lnTo>
                    <a:pt x="216" y="322"/>
                  </a:lnTo>
                  <a:lnTo>
                    <a:pt x="216" y="322"/>
                  </a:lnTo>
                  <a:lnTo>
                    <a:pt x="212" y="244"/>
                  </a:lnTo>
                  <a:lnTo>
                    <a:pt x="212" y="244"/>
                  </a:lnTo>
                  <a:lnTo>
                    <a:pt x="206" y="234"/>
                  </a:lnTo>
                  <a:lnTo>
                    <a:pt x="200" y="228"/>
                  </a:lnTo>
                  <a:lnTo>
                    <a:pt x="196" y="224"/>
                  </a:lnTo>
                  <a:lnTo>
                    <a:pt x="192" y="224"/>
                  </a:lnTo>
                  <a:lnTo>
                    <a:pt x="192" y="224"/>
                  </a:lnTo>
                  <a:lnTo>
                    <a:pt x="174" y="218"/>
                  </a:lnTo>
                  <a:lnTo>
                    <a:pt x="166" y="216"/>
                  </a:lnTo>
                  <a:lnTo>
                    <a:pt x="160" y="212"/>
                  </a:lnTo>
                  <a:lnTo>
                    <a:pt x="160" y="212"/>
                  </a:lnTo>
                  <a:lnTo>
                    <a:pt x="150" y="208"/>
                  </a:lnTo>
                  <a:lnTo>
                    <a:pt x="140" y="202"/>
                  </a:lnTo>
                  <a:lnTo>
                    <a:pt x="140" y="202"/>
                  </a:lnTo>
                  <a:lnTo>
                    <a:pt x="134" y="198"/>
                  </a:lnTo>
                  <a:lnTo>
                    <a:pt x="130" y="190"/>
                  </a:lnTo>
                  <a:lnTo>
                    <a:pt x="130" y="190"/>
                  </a:lnTo>
                  <a:lnTo>
                    <a:pt x="124" y="184"/>
                  </a:lnTo>
                  <a:lnTo>
                    <a:pt x="116" y="180"/>
                  </a:lnTo>
                  <a:lnTo>
                    <a:pt x="116" y="166"/>
                  </a:lnTo>
                  <a:lnTo>
                    <a:pt x="146" y="156"/>
                  </a:lnTo>
                  <a:lnTo>
                    <a:pt x="146" y="156"/>
                  </a:lnTo>
                  <a:lnTo>
                    <a:pt x="154" y="152"/>
                  </a:lnTo>
                  <a:lnTo>
                    <a:pt x="154" y="152"/>
                  </a:lnTo>
                  <a:lnTo>
                    <a:pt x="150" y="146"/>
                  </a:lnTo>
                  <a:lnTo>
                    <a:pt x="150" y="146"/>
                  </a:lnTo>
                  <a:lnTo>
                    <a:pt x="146" y="134"/>
                  </a:lnTo>
                  <a:lnTo>
                    <a:pt x="146" y="134"/>
                  </a:lnTo>
                  <a:lnTo>
                    <a:pt x="152" y="140"/>
                  </a:lnTo>
                  <a:lnTo>
                    <a:pt x="158" y="146"/>
                  </a:lnTo>
                  <a:lnTo>
                    <a:pt x="162" y="148"/>
                  </a:lnTo>
                  <a:lnTo>
                    <a:pt x="162" y="148"/>
                  </a:lnTo>
                  <a:lnTo>
                    <a:pt x="156" y="138"/>
                  </a:lnTo>
                  <a:lnTo>
                    <a:pt x="150" y="118"/>
                  </a:lnTo>
                  <a:lnTo>
                    <a:pt x="150" y="118"/>
                  </a:lnTo>
                  <a:lnTo>
                    <a:pt x="146" y="100"/>
                  </a:lnTo>
                  <a:lnTo>
                    <a:pt x="144" y="90"/>
                  </a:lnTo>
                  <a:lnTo>
                    <a:pt x="144" y="90"/>
                  </a:lnTo>
                  <a:lnTo>
                    <a:pt x="140" y="66"/>
                  </a:lnTo>
                  <a:lnTo>
                    <a:pt x="138" y="48"/>
                  </a:lnTo>
                  <a:lnTo>
                    <a:pt x="134" y="36"/>
                  </a:lnTo>
                  <a:lnTo>
                    <a:pt x="134" y="36"/>
                  </a:lnTo>
                  <a:lnTo>
                    <a:pt x="128" y="24"/>
                  </a:lnTo>
                  <a:lnTo>
                    <a:pt x="124" y="18"/>
                  </a:lnTo>
                  <a:lnTo>
                    <a:pt x="118" y="14"/>
                  </a:lnTo>
                  <a:lnTo>
                    <a:pt x="118" y="14"/>
                  </a:lnTo>
                  <a:lnTo>
                    <a:pt x="104" y="6"/>
                  </a:lnTo>
                  <a:lnTo>
                    <a:pt x="94" y="2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68" y="2"/>
                  </a:lnTo>
                  <a:lnTo>
                    <a:pt x="58" y="6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38" y="18"/>
                  </a:lnTo>
                  <a:lnTo>
                    <a:pt x="34" y="24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24" y="48"/>
                  </a:lnTo>
                  <a:lnTo>
                    <a:pt x="22" y="66"/>
                  </a:lnTo>
                  <a:lnTo>
                    <a:pt x="18" y="90"/>
                  </a:lnTo>
                  <a:lnTo>
                    <a:pt x="18" y="90"/>
                  </a:lnTo>
                  <a:lnTo>
                    <a:pt x="16" y="102"/>
                  </a:lnTo>
                  <a:lnTo>
                    <a:pt x="12" y="120"/>
                  </a:lnTo>
                  <a:lnTo>
                    <a:pt x="12" y="120"/>
                  </a:lnTo>
                  <a:lnTo>
                    <a:pt x="6" y="138"/>
                  </a:lnTo>
                  <a:lnTo>
                    <a:pt x="0" y="148"/>
                  </a:lnTo>
                  <a:lnTo>
                    <a:pt x="0" y="148"/>
                  </a:lnTo>
                  <a:lnTo>
                    <a:pt x="4" y="146"/>
                  </a:lnTo>
                  <a:lnTo>
                    <a:pt x="10" y="140"/>
                  </a:lnTo>
                  <a:lnTo>
                    <a:pt x="14" y="134"/>
                  </a:lnTo>
                  <a:lnTo>
                    <a:pt x="14" y="13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8"/>
            <p:cNvSpPr>
              <a:spLocks/>
            </p:cNvSpPr>
            <p:nvPr/>
          </p:nvSpPr>
          <p:spPr bwMode="auto">
            <a:xfrm>
              <a:off x="763521" y="4901133"/>
              <a:ext cx="657701" cy="747211"/>
            </a:xfrm>
            <a:custGeom>
              <a:avLst/>
              <a:gdLst>
                <a:gd name="T0" fmla="*/ 338 w 338"/>
                <a:gd name="T1" fmla="*/ 384 h 384"/>
                <a:gd name="T2" fmla="*/ 334 w 338"/>
                <a:gd name="T3" fmla="*/ 356 h 384"/>
                <a:gd name="T4" fmla="*/ 312 w 338"/>
                <a:gd name="T5" fmla="*/ 264 h 384"/>
                <a:gd name="T6" fmla="*/ 310 w 338"/>
                <a:gd name="T7" fmla="*/ 260 h 384"/>
                <a:gd name="T8" fmla="*/ 304 w 338"/>
                <a:gd name="T9" fmla="*/ 248 h 384"/>
                <a:gd name="T10" fmla="*/ 280 w 338"/>
                <a:gd name="T11" fmla="*/ 234 h 384"/>
                <a:gd name="T12" fmla="*/ 256 w 338"/>
                <a:gd name="T13" fmla="*/ 226 h 384"/>
                <a:gd name="T14" fmla="*/ 232 w 338"/>
                <a:gd name="T15" fmla="*/ 216 h 384"/>
                <a:gd name="T16" fmla="*/ 222 w 338"/>
                <a:gd name="T17" fmla="*/ 210 h 384"/>
                <a:gd name="T18" fmla="*/ 220 w 338"/>
                <a:gd name="T19" fmla="*/ 202 h 384"/>
                <a:gd name="T20" fmla="*/ 208 w 338"/>
                <a:gd name="T21" fmla="*/ 194 h 384"/>
                <a:gd name="T22" fmla="*/ 206 w 338"/>
                <a:gd name="T23" fmla="*/ 178 h 384"/>
                <a:gd name="T24" fmla="*/ 212 w 338"/>
                <a:gd name="T25" fmla="*/ 176 h 384"/>
                <a:gd name="T26" fmla="*/ 218 w 338"/>
                <a:gd name="T27" fmla="*/ 160 h 384"/>
                <a:gd name="T28" fmla="*/ 220 w 338"/>
                <a:gd name="T29" fmla="*/ 146 h 384"/>
                <a:gd name="T30" fmla="*/ 222 w 338"/>
                <a:gd name="T31" fmla="*/ 146 h 384"/>
                <a:gd name="T32" fmla="*/ 230 w 338"/>
                <a:gd name="T33" fmla="*/ 138 h 384"/>
                <a:gd name="T34" fmla="*/ 234 w 338"/>
                <a:gd name="T35" fmla="*/ 128 h 384"/>
                <a:gd name="T36" fmla="*/ 238 w 338"/>
                <a:gd name="T37" fmla="*/ 112 h 384"/>
                <a:gd name="T38" fmla="*/ 236 w 338"/>
                <a:gd name="T39" fmla="*/ 102 h 384"/>
                <a:gd name="T40" fmla="*/ 228 w 338"/>
                <a:gd name="T41" fmla="*/ 100 h 384"/>
                <a:gd name="T42" fmla="*/ 230 w 338"/>
                <a:gd name="T43" fmla="*/ 82 h 384"/>
                <a:gd name="T44" fmla="*/ 228 w 338"/>
                <a:gd name="T45" fmla="*/ 44 h 384"/>
                <a:gd name="T46" fmla="*/ 226 w 338"/>
                <a:gd name="T47" fmla="*/ 32 h 384"/>
                <a:gd name="T48" fmla="*/ 216 w 338"/>
                <a:gd name="T49" fmla="*/ 16 h 384"/>
                <a:gd name="T50" fmla="*/ 200 w 338"/>
                <a:gd name="T51" fmla="*/ 6 h 384"/>
                <a:gd name="T52" fmla="*/ 170 w 338"/>
                <a:gd name="T53" fmla="*/ 0 h 384"/>
                <a:gd name="T54" fmla="*/ 138 w 338"/>
                <a:gd name="T55" fmla="*/ 6 h 384"/>
                <a:gd name="T56" fmla="*/ 128 w 338"/>
                <a:gd name="T57" fmla="*/ 12 h 384"/>
                <a:gd name="T58" fmla="*/ 128 w 338"/>
                <a:gd name="T59" fmla="*/ 18 h 384"/>
                <a:gd name="T60" fmla="*/ 122 w 338"/>
                <a:gd name="T61" fmla="*/ 18 h 384"/>
                <a:gd name="T62" fmla="*/ 114 w 338"/>
                <a:gd name="T63" fmla="*/ 22 h 384"/>
                <a:gd name="T64" fmla="*/ 106 w 338"/>
                <a:gd name="T65" fmla="*/ 36 h 384"/>
                <a:gd name="T66" fmla="*/ 104 w 338"/>
                <a:gd name="T67" fmla="*/ 72 h 384"/>
                <a:gd name="T68" fmla="*/ 110 w 338"/>
                <a:gd name="T69" fmla="*/ 102 h 384"/>
                <a:gd name="T70" fmla="*/ 106 w 338"/>
                <a:gd name="T71" fmla="*/ 104 h 384"/>
                <a:gd name="T72" fmla="*/ 104 w 338"/>
                <a:gd name="T73" fmla="*/ 116 h 384"/>
                <a:gd name="T74" fmla="*/ 108 w 338"/>
                <a:gd name="T75" fmla="*/ 132 h 384"/>
                <a:gd name="T76" fmla="*/ 110 w 338"/>
                <a:gd name="T77" fmla="*/ 142 h 384"/>
                <a:gd name="T78" fmla="*/ 116 w 338"/>
                <a:gd name="T79" fmla="*/ 146 h 384"/>
                <a:gd name="T80" fmla="*/ 118 w 338"/>
                <a:gd name="T81" fmla="*/ 146 h 384"/>
                <a:gd name="T82" fmla="*/ 122 w 338"/>
                <a:gd name="T83" fmla="*/ 164 h 384"/>
                <a:gd name="T84" fmla="*/ 132 w 338"/>
                <a:gd name="T85" fmla="*/ 178 h 384"/>
                <a:gd name="T86" fmla="*/ 134 w 338"/>
                <a:gd name="T87" fmla="*/ 178 h 384"/>
                <a:gd name="T88" fmla="*/ 134 w 338"/>
                <a:gd name="T89" fmla="*/ 194 h 384"/>
                <a:gd name="T90" fmla="*/ 122 w 338"/>
                <a:gd name="T91" fmla="*/ 196 h 384"/>
                <a:gd name="T92" fmla="*/ 120 w 338"/>
                <a:gd name="T93" fmla="*/ 208 h 384"/>
                <a:gd name="T94" fmla="*/ 104 w 338"/>
                <a:gd name="T95" fmla="*/ 216 h 384"/>
                <a:gd name="T96" fmla="*/ 88 w 338"/>
                <a:gd name="T97" fmla="*/ 224 h 384"/>
                <a:gd name="T98" fmla="*/ 46 w 338"/>
                <a:gd name="T99" fmla="*/ 246 h 384"/>
                <a:gd name="T100" fmla="*/ 30 w 338"/>
                <a:gd name="T101" fmla="*/ 260 h 384"/>
                <a:gd name="T102" fmla="*/ 22 w 338"/>
                <a:gd name="T103" fmla="*/ 276 h 384"/>
                <a:gd name="T104" fmla="*/ 8 w 338"/>
                <a:gd name="T105" fmla="*/ 338 h 384"/>
                <a:gd name="T106" fmla="*/ 338 w 338"/>
                <a:gd name="T107" fmla="*/ 38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38" h="384">
                  <a:moveTo>
                    <a:pt x="338" y="384"/>
                  </a:moveTo>
                  <a:lnTo>
                    <a:pt x="338" y="384"/>
                  </a:lnTo>
                  <a:lnTo>
                    <a:pt x="336" y="372"/>
                  </a:lnTo>
                  <a:lnTo>
                    <a:pt x="334" y="356"/>
                  </a:lnTo>
                  <a:lnTo>
                    <a:pt x="324" y="316"/>
                  </a:lnTo>
                  <a:lnTo>
                    <a:pt x="312" y="264"/>
                  </a:lnTo>
                  <a:lnTo>
                    <a:pt x="312" y="264"/>
                  </a:lnTo>
                  <a:lnTo>
                    <a:pt x="310" y="260"/>
                  </a:lnTo>
                  <a:lnTo>
                    <a:pt x="308" y="254"/>
                  </a:lnTo>
                  <a:lnTo>
                    <a:pt x="304" y="248"/>
                  </a:lnTo>
                  <a:lnTo>
                    <a:pt x="298" y="244"/>
                  </a:lnTo>
                  <a:lnTo>
                    <a:pt x="280" y="234"/>
                  </a:lnTo>
                  <a:lnTo>
                    <a:pt x="256" y="226"/>
                  </a:lnTo>
                  <a:lnTo>
                    <a:pt x="256" y="226"/>
                  </a:lnTo>
                  <a:lnTo>
                    <a:pt x="242" y="220"/>
                  </a:lnTo>
                  <a:lnTo>
                    <a:pt x="232" y="216"/>
                  </a:lnTo>
                  <a:lnTo>
                    <a:pt x="222" y="210"/>
                  </a:lnTo>
                  <a:lnTo>
                    <a:pt x="222" y="210"/>
                  </a:lnTo>
                  <a:lnTo>
                    <a:pt x="220" y="206"/>
                  </a:lnTo>
                  <a:lnTo>
                    <a:pt x="220" y="202"/>
                  </a:lnTo>
                  <a:lnTo>
                    <a:pt x="220" y="196"/>
                  </a:lnTo>
                  <a:lnTo>
                    <a:pt x="208" y="194"/>
                  </a:lnTo>
                  <a:lnTo>
                    <a:pt x="208" y="194"/>
                  </a:lnTo>
                  <a:lnTo>
                    <a:pt x="206" y="178"/>
                  </a:lnTo>
                  <a:lnTo>
                    <a:pt x="206" y="178"/>
                  </a:lnTo>
                  <a:lnTo>
                    <a:pt x="212" y="176"/>
                  </a:lnTo>
                  <a:lnTo>
                    <a:pt x="214" y="170"/>
                  </a:lnTo>
                  <a:lnTo>
                    <a:pt x="218" y="160"/>
                  </a:lnTo>
                  <a:lnTo>
                    <a:pt x="220" y="150"/>
                  </a:lnTo>
                  <a:lnTo>
                    <a:pt x="220" y="146"/>
                  </a:lnTo>
                  <a:lnTo>
                    <a:pt x="220" y="146"/>
                  </a:lnTo>
                  <a:lnTo>
                    <a:pt x="222" y="146"/>
                  </a:lnTo>
                  <a:lnTo>
                    <a:pt x="226" y="144"/>
                  </a:lnTo>
                  <a:lnTo>
                    <a:pt x="230" y="138"/>
                  </a:lnTo>
                  <a:lnTo>
                    <a:pt x="234" y="128"/>
                  </a:lnTo>
                  <a:lnTo>
                    <a:pt x="234" y="128"/>
                  </a:lnTo>
                  <a:lnTo>
                    <a:pt x="236" y="118"/>
                  </a:lnTo>
                  <a:lnTo>
                    <a:pt x="238" y="112"/>
                  </a:lnTo>
                  <a:lnTo>
                    <a:pt x="236" y="106"/>
                  </a:lnTo>
                  <a:lnTo>
                    <a:pt x="236" y="102"/>
                  </a:lnTo>
                  <a:lnTo>
                    <a:pt x="230" y="100"/>
                  </a:lnTo>
                  <a:lnTo>
                    <a:pt x="228" y="100"/>
                  </a:lnTo>
                  <a:lnTo>
                    <a:pt x="228" y="100"/>
                  </a:lnTo>
                  <a:lnTo>
                    <a:pt x="230" y="82"/>
                  </a:lnTo>
                  <a:lnTo>
                    <a:pt x="230" y="64"/>
                  </a:lnTo>
                  <a:lnTo>
                    <a:pt x="228" y="44"/>
                  </a:lnTo>
                  <a:lnTo>
                    <a:pt x="228" y="44"/>
                  </a:lnTo>
                  <a:lnTo>
                    <a:pt x="226" y="32"/>
                  </a:lnTo>
                  <a:lnTo>
                    <a:pt x="222" y="24"/>
                  </a:lnTo>
                  <a:lnTo>
                    <a:pt x="216" y="16"/>
                  </a:lnTo>
                  <a:lnTo>
                    <a:pt x="208" y="10"/>
                  </a:lnTo>
                  <a:lnTo>
                    <a:pt x="200" y="6"/>
                  </a:lnTo>
                  <a:lnTo>
                    <a:pt x="190" y="4"/>
                  </a:lnTo>
                  <a:lnTo>
                    <a:pt x="170" y="0"/>
                  </a:lnTo>
                  <a:lnTo>
                    <a:pt x="152" y="2"/>
                  </a:lnTo>
                  <a:lnTo>
                    <a:pt x="138" y="6"/>
                  </a:lnTo>
                  <a:lnTo>
                    <a:pt x="132" y="8"/>
                  </a:lnTo>
                  <a:lnTo>
                    <a:pt x="128" y="12"/>
                  </a:lnTo>
                  <a:lnTo>
                    <a:pt x="126" y="16"/>
                  </a:lnTo>
                  <a:lnTo>
                    <a:pt x="128" y="18"/>
                  </a:lnTo>
                  <a:lnTo>
                    <a:pt x="128" y="18"/>
                  </a:lnTo>
                  <a:lnTo>
                    <a:pt x="122" y="18"/>
                  </a:lnTo>
                  <a:lnTo>
                    <a:pt x="118" y="20"/>
                  </a:lnTo>
                  <a:lnTo>
                    <a:pt x="114" y="22"/>
                  </a:lnTo>
                  <a:lnTo>
                    <a:pt x="112" y="26"/>
                  </a:lnTo>
                  <a:lnTo>
                    <a:pt x="106" y="36"/>
                  </a:lnTo>
                  <a:lnTo>
                    <a:pt x="104" y="48"/>
                  </a:lnTo>
                  <a:lnTo>
                    <a:pt x="104" y="72"/>
                  </a:lnTo>
                  <a:lnTo>
                    <a:pt x="104" y="84"/>
                  </a:lnTo>
                  <a:lnTo>
                    <a:pt x="110" y="102"/>
                  </a:lnTo>
                  <a:lnTo>
                    <a:pt x="110" y="102"/>
                  </a:lnTo>
                  <a:lnTo>
                    <a:pt x="106" y="104"/>
                  </a:lnTo>
                  <a:lnTo>
                    <a:pt x="104" y="108"/>
                  </a:lnTo>
                  <a:lnTo>
                    <a:pt x="104" y="116"/>
                  </a:lnTo>
                  <a:lnTo>
                    <a:pt x="106" y="124"/>
                  </a:lnTo>
                  <a:lnTo>
                    <a:pt x="108" y="132"/>
                  </a:lnTo>
                  <a:lnTo>
                    <a:pt x="108" y="132"/>
                  </a:lnTo>
                  <a:lnTo>
                    <a:pt x="110" y="142"/>
                  </a:lnTo>
                  <a:lnTo>
                    <a:pt x="114" y="146"/>
                  </a:lnTo>
                  <a:lnTo>
                    <a:pt x="116" y="146"/>
                  </a:lnTo>
                  <a:lnTo>
                    <a:pt x="118" y="146"/>
                  </a:lnTo>
                  <a:lnTo>
                    <a:pt x="118" y="146"/>
                  </a:lnTo>
                  <a:lnTo>
                    <a:pt x="120" y="156"/>
                  </a:lnTo>
                  <a:lnTo>
                    <a:pt x="122" y="164"/>
                  </a:lnTo>
                  <a:lnTo>
                    <a:pt x="126" y="174"/>
                  </a:lnTo>
                  <a:lnTo>
                    <a:pt x="132" y="178"/>
                  </a:lnTo>
                  <a:lnTo>
                    <a:pt x="134" y="178"/>
                  </a:lnTo>
                  <a:lnTo>
                    <a:pt x="134" y="178"/>
                  </a:lnTo>
                  <a:lnTo>
                    <a:pt x="136" y="192"/>
                  </a:lnTo>
                  <a:lnTo>
                    <a:pt x="134" y="194"/>
                  </a:lnTo>
                  <a:lnTo>
                    <a:pt x="122" y="196"/>
                  </a:lnTo>
                  <a:lnTo>
                    <a:pt x="122" y="196"/>
                  </a:lnTo>
                  <a:lnTo>
                    <a:pt x="122" y="204"/>
                  </a:lnTo>
                  <a:lnTo>
                    <a:pt x="120" y="208"/>
                  </a:lnTo>
                  <a:lnTo>
                    <a:pt x="120" y="208"/>
                  </a:lnTo>
                  <a:lnTo>
                    <a:pt x="104" y="216"/>
                  </a:lnTo>
                  <a:lnTo>
                    <a:pt x="88" y="224"/>
                  </a:lnTo>
                  <a:lnTo>
                    <a:pt x="88" y="224"/>
                  </a:lnTo>
                  <a:lnTo>
                    <a:pt x="66" y="234"/>
                  </a:lnTo>
                  <a:lnTo>
                    <a:pt x="46" y="246"/>
                  </a:lnTo>
                  <a:lnTo>
                    <a:pt x="38" y="252"/>
                  </a:lnTo>
                  <a:lnTo>
                    <a:pt x="30" y="260"/>
                  </a:lnTo>
                  <a:lnTo>
                    <a:pt x="26" y="268"/>
                  </a:lnTo>
                  <a:lnTo>
                    <a:pt x="22" y="276"/>
                  </a:lnTo>
                  <a:lnTo>
                    <a:pt x="22" y="276"/>
                  </a:lnTo>
                  <a:lnTo>
                    <a:pt x="8" y="338"/>
                  </a:lnTo>
                  <a:lnTo>
                    <a:pt x="0" y="384"/>
                  </a:lnTo>
                  <a:lnTo>
                    <a:pt x="338" y="384"/>
                  </a:lnTo>
                  <a:lnTo>
                    <a:pt x="338" y="384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820738" y="552451"/>
            <a:ext cx="3336103" cy="654049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r>
              <a:rPr lang="en-US" altLang="ko-KR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1. </a:t>
            </a:r>
            <a:r>
              <a:rPr lang="ko-KR" altLang="en-US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청탁금지법 제정의의</a:t>
            </a:r>
            <a:endParaRPr lang="ko-KR" altLang="en-US" sz="2800" spc="-2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grpSp>
        <p:nvGrpSpPr>
          <p:cNvPr id="50" name="그룹 79"/>
          <p:cNvGrpSpPr/>
          <p:nvPr/>
        </p:nvGrpSpPr>
        <p:grpSpPr>
          <a:xfrm>
            <a:off x="763588" y="664239"/>
            <a:ext cx="0" cy="144721"/>
            <a:chOff x="516732" y="651669"/>
            <a:chExt cx="0" cy="256381"/>
          </a:xfrm>
        </p:grpSpPr>
        <p:cxnSp>
          <p:nvCxnSpPr>
            <p:cNvPr id="81" name="직선 연결선 80"/>
            <p:cNvCxnSpPr/>
            <p:nvPr/>
          </p:nvCxnSpPr>
          <p:spPr>
            <a:xfrm flipV="1">
              <a:off x="516732" y="651669"/>
              <a:ext cx="0" cy="130175"/>
            </a:xfrm>
            <a:prstGeom prst="line">
              <a:avLst/>
            </a:prstGeom>
            <a:ln w="69850">
              <a:solidFill>
                <a:srgbClr val="006C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연결선 81"/>
            <p:cNvCxnSpPr/>
            <p:nvPr/>
          </p:nvCxnSpPr>
          <p:spPr>
            <a:xfrm flipV="1">
              <a:off x="516732" y="777875"/>
              <a:ext cx="0" cy="130175"/>
            </a:xfrm>
            <a:prstGeom prst="line">
              <a:avLst/>
            </a:prstGeom>
            <a:ln w="69850">
              <a:solidFill>
                <a:srgbClr val="00B0D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TextBox 79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37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107504" y="0"/>
          <a:ext cx="8280920" cy="657606"/>
        </p:xfrm>
        <a:graphic>
          <a:graphicData uri="http://schemas.openxmlformats.org/drawingml/2006/table">
            <a:tbl>
              <a:tblPr/>
              <a:tblGrid>
                <a:gridCol w="1231808"/>
                <a:gridCol w="98010"/>
                <a:gridCol w="6951102"/>
              </a:tblGrid>
              <a:tr h="6206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  <a:latin typeface="HY헤드라인M"/>
                          <a:ea typeface="HY헤드라인M"/>
                        </a:rPr>
                        <a:t>FAQ</a:t>
                      </a:r>
                      <a:endParaRPr 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dirty="0" err="1" smtClean="0">
                          <a:solidFill>
                            <a:schemeClr val="bg1"/>
                          </a:solidFill>
                          <a:latin typeface="HY헤드라인M"/>
                          <a:ea typeface="HY헤드라인M"/>
                        </a:rPr>
                        <a:t>금품등</a:t>
                      </a:r>
                      <a:r>
                        <a:rPr lang="ko-KR" altLang="en-US" sz="2400" dirty="0" smtClean="0">
                          <a:solidFill>
                            <a:schemeClr val="bg1"/>
                          </a:solidFill>
                          <a:latin typeface="HY헤드라인M"/>
                          <a:ea typeface="HY헤드라인M"/>
                        </a:rPr>
                        <a:t> 수수 금지 관련 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146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1124745"/>
            <a:ext cx="78488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 smtClean="0"/>
              <a:t>Q. </a:t>
            </a:r>
            <a:r>
              <a:rPr lang="ko-KR" altLang="en-US" sz="2000" b="1" dirty="0" smtClean="0"/>
              <a:t>교직원이 직무와 관련된 자로부터 </a:t>
            </a:r>
            <a:r>
              <a:rPr lang="en-US" altLang="ko-KR" sz="2000" b="1" dirty="0" smtClean="0"/>
              <a:t>3</a:t>
            </a:r>
            <a:r>
              <a:rPr lang="ko-KR" altLang="en-US" sz="2000" b="1" dirty="0" smtClean="0"/>
              <a:t>만원 저녁식사를 접대 받고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주변 카페로 자리를 옮겨 </a:t>
            </a:r>
            <a:r>
              <a:rPr lang="en-US" altLang="ko-KR" sz="2000" b="1" dirty="0" smtClean="0"/>
              <a:t>6</a:t>
            </a:r>
            <a:r>
              <a:rPr lang="ko-KR" altLang="en-US" sz="2000" b="1" dirty="0" smtClean="0"/>
              <a:t>천원 상당의 커피를 제공받은 경우</a:t>
            </a:r>
            <a:r>
              <a:rPr lang="en-US" altLang="ko-KR" sz="2000" b="1" dirty="0" smtClean="0"/>
              <a:t>?</a:t>
            </a:r>
          </a:p>
          <a:p>
            <a:r>
              <a:rPr lang="ko-KR" altLang="en-US" sz="2000" b="1" dirty="0" smtClean="0">
                <a:solidFill>
                  <a:srgbClr val="0070C0"/>
                </a:solidFill>
              </a:rPr>
              <a:t>☞ </a:t>
            </a:r>
            <a:r>
              <a:rPr lang="ko-KR" altLang="en-US" sz="2000" dirty="0" smtClean="0">
                <a:solidFill>
                  <a:srgbClr val="0070C0"/>
                </a:solidFill>
              </a:rPr>
              <a:t>식사접대행위와 음료수 접대행위가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시간적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,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장소적으로 근접성</a:t>
            </a:r>
            <a:r>
              <a:rPr lang="ko-KR" altLang="en-US" sz="2000" dirty="0" smtClean="0">
                <a:solidFill>
                  <a:srgbClr val="0070C0"/>
                </a:solidFill>
              </a:rPr>
              <a:t>이 있으므로 </a:t>
            </a:r>
            <a:r>
              <a:rPr lang="en-US" altLang="ko-KR" sz="2000" dirty="0" smtClean="0">
                <a:solidFill>
                  <a:srgbClr val="0070C0"/>
                </a:solidFill>
              </a:rPr>
              <a:t>1</a:t>
            </a:r>
            <a:r>
              <a:rPr lang="ko-KR" altLang="en-US" sz="2000" dirty="0" smtClean="0">
                <a:solidFill>
                  <a:srgbClr val="0070C0"/>
                </a:solidFill>
              </a:rPr>
              <a:t>회로 평가 가능하며</a:t>
            </a:r>
            <a:r>
              <a:rPr lang="en-US" altLang="ko-KR" sz="2000" dirty="0" smtClean="0">
                <a:solidFill>
                  <a:srgbClr val="0070C0"/>
                </a:solidFill>
              </a:rPr>
              <a:t>,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음식물 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3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만원 가액기준을 초과하였으므로 청탁금지법 위반</a:t>
            </a:r>
            <a:r>
              <a:rPr lang="ko-KR" altLang="en-US" sz="2000" dirty="0" smtClean="0">
                <a:solidFill>
                  <a:srgbClr val="0070C0"/>
                </a:solidFill>
              </a:rPr>
              <a:t>임</a:t>
            </a:r>
            <a:endParaRPr lang="en-US" altLang="ko-KR" sz="2000" dirty="0" smtClean="0">
              <a:solidFill>
                <a:srgbClr val="0070C0"/>
              </a:solidFill>
            </a:endParaRPr>
          </a:p>
          <a:p>
            <a:endParaRPr lang="ko-KR" altLang="en-US" sz="2000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/>
              <a:t>Q. </a:t>
            </a:r>
            <a:r>
              <a:rPr lang="ko-KR" altLang="en-US" sz="2000" b="1" dirty="0" smtClean="0"/>
              <a:t>시가 </a:t>
            </a:r>
            <a:r>
              <a:rPr lang="en-US" altLang="ko-KR" sz="2000" b="1" dirty="0" smtClean="0"/>
              <a:t>7</a:t>
            </a:r>
            <a:r>
              <a:rPr lang="ko-KR" altLang="en-US" sz="2000" b="1" dirty="0" smtClean="0"/>
              <a:t>만원 상당의 선물을 할인을 받아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만원에 구입하여 선물한 경우 수수한 금액이 얼마인지</a:t>
            </a:r>
            <a:r>
              <a:rPr lang="en-US" altLang="ko-KR" sz="2000" b="1" dirty="0" smtClean="0"/>
              <a:t>?</a:t>
            </a:r>
            <a:endParaRPr lang="ko-KR" altLang="en-US" sz="2000" b="1" dirty="0" smtClean="0"/>
          </a:p>
          <a:p>
            <a:r>
              <a:rPr lang="ko-KR" altLang="en-US" sz="2000" b="1" dirty="0" smtClean="0">
                <a:solidFill>
                  <a:srgbClr val="0070C0"/>
                </a:solidFill>
              </a:rPr>
              <a:t>☞ </a:t>
            </a:r>
            <a:r>
              <a:rPr lang="ko-KR" altLang="en-US" sz="2000" dirty="0" smtClean="0">
                <a:solidFill>
                  <a:srgbClr val="0070C0"/>
                </a:solidFill>
              </a:rPr>
              <a:t>시가와 구매가가 다른 경우 영수증 등으로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실제 구매가를 입증할 수 있으면 구매가에 따라 판단</a:t>
            </a:r>
            <a:r>
              <a:rPr lang="ko-KR" altLang="en-US" sz="2000" dirty="0" smtClean="0">
                <a:solidFill>
                  <a:srgbClr val="0070C0"/>
                </a:solidFill>
              </a:rPr>
              <a:t>해야 하므로 위반행위에 해당하지 않음</a:t>
            </a:r>
            <a:r>
              <a:rPr lang="en-US" altLang="ko-KR" sz="2000" dirty="0" smtClean="0">
                <a:solidFill>
                  <a:srgbClr val="0070C0"/>
                </a:solidFill>
              </a:rPr>
              <a:t>(</a:t>
            </a:r>
            <a:r>
              <a:rPr lang="ko-KR" altLang="en-US" sz="2000" dirty="0" smtClean="0">
                <a:solidFill>
                  <a:srgbClr val="0070C0"/>
                </a:solidFill>
              </a:rPr>
              <a:t>다만</a:t>
            </a:r>
            <a:r>
              <a:rPr lang="en-US" altLang="ko-KR" sz="2000" dirty="0" smtClean="0">
                <a:solidFill>
                  <a:srgbClr val="0070C0"/>
                </a:solidFill>
              </a:rPr>
              <a:t>,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일률적인 할인이 아닌 구입자에 대해서만 특별한 할인이 이루어진 경우</a:t>
            </a:r>
            <a:r>
              <a:rPr lang="en-US" altLang="ko-KR" sz="2000" dirty="0" smtClean="0">
                <a:solidFill>
                  <a:srgbClr val="0070C0"/>
                </a:solidFill>
              </a:rPr>
              <a:t>,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일부를 현금이나 포인트로 지급한 경우 등이 확인되면 이를 반영한 실제 구입가액이 기준</a:t>
            </a:r>
            <a:r>
              <a:rPr lang="ko-KR" altLang="en-US" sz="2000" dirty="0" smtClean="0">
                <a:solidFill>
                  <a:srgbClr val="0070C0"/>
                </a:solidFill>
              </a:rPr>
              <a:t>이 될 수 있을 것임</a:t>
            </a:r>
            <a:r>
              <a:rPr lang="en-US" altLang="ko-KR" sz="2000" dirty="0" smtClean="0">
                <a:solidFill>
                  <a:srgbClr val="0070C0"/>
                </a:solidFill>
              </a:rPr>
              <a:t>)</a:t>
            </a:r>
            <a:endParaRPr lang="ko-KR" altLang="en-US" sz="2000" b="1" dirty="0" smtClean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55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107504" y="0"/>
          <a:ext cx="8280920" cy="657606"/>
        </p:xfrm>
        <a:graphic>
          <a:graphicData uri="http://schemas.openxmlformats.org/drawingml/2006/table">
            <a:tbl>
              <a:tblPr/>
              <a:tblGrid>
                <a:gridCol w="1231808"/>
                <a:gridCol w="98010"/>
                <a:gridCol w="6951102"/>
              </a:tblGrid>
              <a:tr h="6206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  <a:latin typeface="HY헤드라인M"/>
                          <a:ea typeface="HY헤드라인M"/>
                        </a:rPr>
                        <a:t>FAQ</a:t>
                      </a:r>
                      <a:endParaRPr 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dirty="0" err="1" smtClean="0">
                          <a:solidFill>
                            <a:schemeClr val="bg1"/>
                          </a:solidFill>
                          <a:latin typeface="HY헤드라인M"/>
                          <a:ea typeface="HY헤드라인M"/>
                        </a:rPr>
                        <a:t>금품등</a:t>
                      </a:r>
                      <a:r>
                        <a:rPr lang="ko-KR" altLang="en-US" sz="2400" dirty="0" smtClean="0">
                          <a:solidFill>
                            <a:schemeClr val="bg1"/>
                          </a:solidFill>
                          <a:latin typeface="HY헤드라인M"/>
                          <a:ea typeface="HY헤드라인M"/>
                        </a:rPr>
                        <a:t> 수수 금지 관련 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146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1124745"/>
            <a:ext cx="784887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 smtClean="0"/>
              <a:t>Q. </a:t>
            </a:r>
            <a:r>
              <a:rPr lang="ko-KR" altLang="en-US" sz="2000" b="1" dirty="0" smtClean="0"/>
              <a:t>골프접대의 경우도 선물로 인정되어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가액기준 내라면 수수가 가능한지</a:t>
            </a:r>
            <a:r>
              <a:rPr lang="en-US" altLang="ko-KR" sz="2000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0070C0"/>
                </a:solidFill>
              </a:rPr>
              <a:t>☞ </a:t>
            </a:r>
            <a:r>
              <a:rPr lang="ko-KR" altLang="en-US" sz="2000" dirty="0" smtClean="0">
                <a:solidFill>
                  <a:srgbClr val="0070C0"/>
                </a:solidFill>
              </a:rPr>
              <a:t>제</a:t>
            </a:r>
            <a:r>
              <a:rPr lang="en-US" altLang="ko-KR" sz="2000" dirty="0" smtClean="0">
                <a:solidFill>
                  <a:srgbClr val="0070C0"/>
                </a:solidFill>
              </a:rPr>
              <a:t>8</a:t>
            </a:r>
            <a:r>
              <a:rPr lang="ko-KR" altLang="en-US" sz="2000" dirty="0" smtClean="0">
                <a:solidFill>
                  <a:srgbClr val="0070C0"/>
                </a:solidFill>
              </a:rPr>
              <a:t>조제</a:t>
            </a:r>
            <a:r>
              <a:rPr lang="en-US" altLang="ko-KR" sz="2000" dirty="0" smtClean="0">
                <a:solidFill>
                  <a:srgbClr val="0070C0"/>
                </a:solidFill>
              </a:rPr>
              <a:t>3</a:t>
            </a:r>
            <a:r>
              <a:rPr lang="ko-KR" altLang="en-US" sz="2000" dirty="0" err="1" smtClean="0">
                <a:solidFill>
                  <a:srgbClr val="0070C0"/>
                </a:solidFill>
              </a:rPr>
              <a:t>항제</a:t>
            </a:r>
            <a:r>
              <a:rPr lang="en-US" altLang="ko-KR" sz="2000" dirty="0" smtClean="0">
                <a:solidFill>
                  <a:srgbClr val="0070C0"/>
                </a:solidFill>
              </a:rPr>
              <a:t>2</a:t>
            </a:r>
            <a:r>
              <a:rPr lang="ko-KR" altLang="en-US" sz="2000" dirty="0" smtClean="0">
                <a:solidFill>
                  <a:srgbClr val="0070C0"/>
                </a:solidFill>
              </a:rPr>
              <a:t>호의 선물은 물품이나 유가증권 기타 이에 준하는 것에 한정되며</a:t>
            </a:r>
            <a:r>
              <a:rPr lang="en-US" altLang="ko-KR" sz="2000" dirty="0" smtClean="0">
                <a:solidFill>
                  <a:srgbClr val="0070C0"/>
                </a:solidFill>
              </a:rPr>
              <a:t>,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편의제공에 해당하는 골프접대는 선물로 볼 수 없어 가액기준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(5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만원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)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이하라도 허용되지 않음 </a:t>
            </a:r>
          </a:p>
          <a:p>
            <a:endParaRPr lang="en-US" altLang="ko-KR" sz="2000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/>
              <a:t>Q. </a:t>
            </a:r>
            <a:r>
              <a:rPr lang="ko-KR" altLang="en-US" sz="2000" b="1" dirty="0" smtClean="0"/>
              <a:t>금지된 </a:t>
            </a:r>
            <a:r>
              <a:rPr lang="ko-KR" altLang="en-US" sz="2000" b="1" dirty="0" err="1" smtClean="0"/>
              <a:t>금품등을</a:t>
            </a:r>
            <a:r>
              <a:rPr lang="ko-KR" altLang="en-US" sz="2000" b="1" dirty="0" smtClean="0"/>
              <a:t> 제공하겠다는 약속을 하는 것도 위반인지</a:t>
            </a:r>
            <a:r>
              <a:rPr lang="en-US" altLang="ko-KR" sz="2000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0070C0"/>
                </a:solidFill>
              </a:rPr>
              <a:t>☞ </a:t>
            </a:r>
            <a:r>
              <a:rPr lang="ko-KR" altLang="en-US" sz="2000" b="1" dirty="0" err="1" smtClean="0">
                <a:solidFill>
                  <a:srgbClr val="0070C0"/>
                </a:solidFill>
              </a:rPr>
              <a:t>교직원등은</a:t>
            </a:r>
            <a:r>
              <a:rPr lang="ko-KR" altLang="en-US" sz="2000" dirty="0" smtClean="0">
                <a:solidFill>
                  <a:srgbClr val="0070C0"/>
                </a:solidFill>
              </a:rPr>
              <a:t> 금지된 </a:t>
            </a:r>
            <a:r>
              <a:rPr lang="ko-KR" altLang="en-US" sz="2000" dirty="0" err="1" smtClean="0">
                <a:solidFill>
                  <a:srgbClr val="0070C0"/>
                </a:solidFill>
              </a:rPr>
              <a:t>금품등을</a:t>
            </a:r>
            <a:r>
              <a:rPr lang="ko-KR" altLang="en-US" sz="2000" dirty="0" smtClean="0">
                <a:solidFill>
                  <a:srgbClr val="0070C0"/>
                </a:solidFill>
              </a:rPr>
              <a:t> 수수하는 것 뿐 만 아니라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요구 또는 약속하는 행위도 금지</a:t>
            </a:r>
            <a:r>
              <a:rPr lang="ko-KR" altLang="en-US" sz="2000" dirty="0" smtClean="0">
                <a:solidFill>
                  <a:srgbClr val="0070C0"/>
                </a:solidFill>
              </a:rPr>
              <a:t>되며</a:t>
            </a:r>
            <a:r>
              <a:rPr lang="en-US" altLang="ko-KR" sz="2000" dirty="0" smtClean="0">
                <a:solidFill>
                  <a:srgbClr val="0070C0"/>
                </a:solidFill>
              </a:rPr>
              <a:t>,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누구든지 </a:t>
            </a:r>
            <a:r>
              <a:rPr lang="ko-KR" altLang="en-US" sz="2000" b="1" dirty="0" err="1" smtClean="0">
                <a:solidFill>
                  <a:srgbClr val="0070C0"/>
                </a:solidFill>
              </a:rPr>
              <a:t>교직원등에게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 금지된 </a:t>
            </a:r>
            <a:r>
              <a:rPr lang="ko-KR" altLang="en-US" sz="2000" b="1" dirty="0" err="1" smtClean="0">
                <a:solidFill>
                  <a:srgbClr val="0070C0"/>
                </a:solidFill>
              </a:rPr>
              <a:t>금품등을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 제공하거나 제공의 약속 또는 의사표시를 하는 행위도 금지</a:t>
            </a:r>
            <a:r>
              <a:rPr lang="ko-KR" altLang="en-US" sz="2000" dirty="0" smtClean="0">
                <a:solidFill>
                  <a:srgbClr val="0070C0"/>
                </a:solidFill>
              </a:rPr>
              <a:t>됨 </a:t>
            </a:r>
          </a:p>
          <a:p>
            <a:endParaRPr lang="ko-KR" altLang="en-US" sz="2000" b="1" dirty="0" smtClean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56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107504" y="0"/>
          <a:ext cx="8280920" cy="657606"/>
        </p:xfrm>
        <a:graphic>
          <a:graphicData uri="http://schemas.openxmlformats.org/drawingml/2006/table">
            <a:tbl>
              <a:tblPr/>
              <a:tblGrid>
                <a:gridCol w="1231808"/>
                <a:gridCol w="98010"/>
                <a:gridCol w="6951102"/>
              </a:tblGrid>
              <a:tr h="6206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  <a:latin typeface="HY헤드라인M"/>
                          <a:ea typeface="HY헤드라인M"/>
                        </a:rPr>
                        <a:t>FAQ</a:t>
                      </a:r>
                      <a:endParaRPr 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dirty="0" err="1" smtClean="0">
                          <a:solidFill>
                            <a:schemeClr val="bg1"/>
                          </a:solidFill>
                          <a:latin typeface="HY헤드라인M"/>
                          <a:ea typeface="HY헤드라인M"/>
                        </a:rPr>
                        <a:t>금품등</a:t>
                      </a:r>
                      <a:r>
                        <a:rPr lang="ko-KR" altLang="en-US" sz="2400" dirty="0" smtClean="0">
                          <a:solidFill>
                            <a:schemeClr val="bg1"/>
                          </a:solidFill>
                          <a:latin typeface="HY헤드라인M"/>
                          <a:ea typeface="HY헤드라인M"/>
                        </a:rPr>
                        <a:t> 수수 금지 관련 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146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1124745"/>
            <a:ext cx="78488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 smtClean="0"/>
              <a:t>Q. </a:t>
            </a:r>
            <a:r>
              <a:rPr lang="ko-KR" altLang="en-US" sz="2000" b="1" dirty="0" smtClean="0"/>
              <a:t>월 정기 회비를 납부하는 같은 소속 직원들로 구성된 모임에서 회원의 경조사가 발생하여 회칙에 따라 </a:t>
            </a:r>
            <a:r>
              <a:rPr lang="en-US" altLang="ko-KR" sz="2000" b="1" dirty="0" smtClean="0"/>
              <a:t>50</a:t>
            </a:r>
            <a:r>
              <a:rPr lang="ko-KR" altLang="en-US" sz="2000" b="1" dirty="0" smtClean="0"/>
              <a:t>만원을 지급할 수 있는지</a:t>
            </a:r>
            <a:r>
              <a:rPr lang="en-US" altLang="ko-KR" sz="2000" b="1" dirty="0" smtClean="0"/>
              <a:t>?</a:t>
            </a:r>
            <a:endParaRPr lang="ko-KR" altLang="en-US" sz="2000" b="1" dirty="0" smtClean="0"/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0070C0"/>
                </a:solidFill>
              </a:rPr>
              <a:t>☞ </a:t>
            </a:r>
            <a:r>
              <a:rPr lang="ko-KR" altLang="en-US" sz="2000" dirty="0" smtClean="0">
                <a:solidFill>
                  <a:srgbClr val="0070C0"/>
                </a:solidFill>
              </a:rPr>
              <a:t>교직원등과 관련된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직원 </a:t>
            </a:r>
            <a:r>
              <a:rPr lang="ko-KR" altLang="en-US" sz="2000" b="1" dirty="0" err="1" smtClean="0">
                <a:solidFill>
                  <a:srgbClr val="0070C0"/>
                </a:solidFill>
              </a:rPr>
              <a:t>상조회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 등이 정하는 기준에 따라 </a:t>
            </a:r>
            <a:r>
              <a:rPr lang="ko-KR" altLang="en-US" sz="2000" dirty="0" smtClean="0">
                <a:solidFill>
                  <a:srgbClr val="0070C0"/>
                </a:solidFill>
              </a:rPr>
              <a:t>구성원에게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제공하는 </a:t>
            </a:r>
            <a:r>
              <a:rPr lang="ko-KR" altLang="en-US" sz="2000" b="1" dirty="0" err="1" smtClean="0">
                <a:solidFill>
                  <a:srgbClr val="0070C0"/>
                </a:solidFill>
              </a:rPr>
              <a:t>금품등은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 수수 금지 </a:t>
            </a:r>
            <a:r>
              <a:rPr lang="ko-KR" altLang="en-US" sz="2000" b="1" dirty="0" err="1" smtClean="0">
                <a:solidFill>
                  <a:srgbClr val="0070C0"/>
                </a:solidFill>
              </a:rPr>
              <a:t>금품등의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 예외사유</a:t>
            </a:r>
            <a:r>
              <a:rPr lang="en-US" altLang="ko-KR" sz="2000" dirty="0" smtClean="0">
                <a:solidFill>
                  <a:srgbClr val="0070C0"/>
                </a:solidFill>
              </a:rPr>
              <a:t>(</a:t>
            </a:r>
            <a:r>
              <a:rPr lang="ko-KR" altLang="en-US" sz="2000" dirty="0" smtClean="0">
                <a:solidFill>
                  <a:srgbClr val="0070C0"/>
                </a:solidFill>
              </a:rPr>
              <a:t>법 제</a:t>
            </a:r>
            <a:r>
              <a:rPr lang="en-US" altLang="ko-KR" sz="2000" dirty="0" smtClean="0">
                <a:solidFill>
                  <a:srgbClr val="0070C0"/>
                </a:solidFill>
              </a:rPr>
              <a:t>8</a:t>
            </a:r>
            <a:r>
              <a:rPr lang="ko-KR" altLang="en-US" sz="2000" dirty="0" smtClean="0">
                <a:solidFill>
                  <a:srgbClr val="0070C0"/>
                </a:solidFill>
              </a:rPr>
              <a:t>조제</a:t>
            </a:r>
            <a:r>
              <a:rPr lang="en-US" altLang="ko-KR" sz="2000" dirty="0" smtClean="0">
                <a:solidFill>
                  <a:srgbClr val="0070C0"/>
                </a:solidFill>
              </a:rPr>
              <a:t>3</a:t>
            </a:r>
            <a:r>
              <a:rPr lang="ko-KR" altLang="en-US" sz="2000" dirty="0" err="1" smtClean="0">
                <a:solidFill>
                  <a:srgbClr val="0070C0"/>
                </a:solidFill>
              </a:rPr>
              <a:t>항제</a:t>
            </a:r>
            <a:r>
              <a:rPr lang="en-US" altLang="ko-KR" sz="2000" dirty="0" smtClean="0">
                <a:solidFill>
                  <a:srgbClr val="0070C0"/>
                </a:solidFill>
              </a:rPr>
              <a:t>5</a:t>
            </a:r>
            <a:r>
              <a:rPr lang="ko-KR" altLang="en-US" sz="2000" dirty="0" smtClean="0">
                <a:solidFill>
                  <a:srgbClr val="0070C0"/>
                </a:solidFill>
              </a:rPr>
              <a:t>호</a:t>
            </a:r>
            <a:r>
              <a:rPr lang="en-US" altLang="ko-KR" sz="2000" dirty="0" smtClean="0">
                <a:solidFill>
                  <a:srgbClr val="0070C0"/>
                </a:solidFill>
              </a:rPr>
              <a:t>)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에 해당되어 지급 가능</a:t>
            </a:r>
          </a:p>
          <a:p>
            <a:endParaRPr lang="en-US" altLang="ko-KR" sz="2000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/>
              <a:t>Q. </a:t>
            </a:r>
            <a:r>
              <a:rPr lang="ko-KR" altLang="en-US" sz="2000" b="1" dirty="0" smtClean="0"/>
              <a:t>식사를 한 후 </a:t>
            </a:r>
            <a:r>
              <a:rPr lang="en-US" altLang="ko-KR" sz="2000" b="1" dirty="0" smtClean="0"/>
              <a:t>1</a:t>
            </a:r>
            <a:r>
              <a:rPr lang="ko-KR" altLang="en-US" sz="2000" b="1" dirty="0" smtClean="0"/>
              <a:t>인당 식사비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만원이 나온 경우 </a:t>
            </a:r>
            <a:r>
              <a:rPr lang="en-US" altLang="ko-KR" sz="2000" b="1" dirty="0" smtClean="0"/>
              <a:t>3</a:t>
            </a:r>
            <a:r>
              <a:rPr lang="ko-KR" altLang="en-US" sz="2000" b="1" dirty="0" smtClean="0"/>
              <a:t>만원은 제공자가 결제하고 나머지 </a:t>
            </a:r>
            <a:r>
              <a:rPr lang="en-US" altLang="ko-KR" sz="2000" b="1" dirty="0" smtClean="0"/>
              <a:t>2</a:t>
            </a:r>
            <a:r>
              <a:rPr lang="ko-KR" altLang="en-US" sz="2000" b="1" dirty="0" smtClean="0"/>
              <a:t>만원은 </a:t>
            </a:r>
            <a:r>
              <a:rPr lang="ko-KR" altLang="en-US" sz="2000" b="1" dirty="0" err="1" smtClean="0"/>
              <a:t>교직원등이</a:t>
            </a:r>
            <a:r>
              <a:rPr lang="ko-KR" altLang="en-US" sz="2000" b="1" dirty="0" smtClean="0"/>
              <a:t> 결제한 경우 청탁금지법 위반인지</a:t>
            </a:r>
            <a:r>
              <a:rPr lang="en-US" altLang="ko-KR" sz="2000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0070C0"/>
                </a:solidFill>
              </a:rPr>
              <a:t>☞ </a:t>
            </a:r>
            <a:r>
              <a:rPr lang="ko-KR" altLang="en-US" sz="2000" dirty="0" smtClean="0">
                <a:solidFill>
                  <a:srgbClr val="0070C0"/>
                </a:solidFill>
              </a:rPr>
              <a:t>음식물 가액기준 </a:t>
            </a:r>
            <a:r>
              <a:rPr lang="en-US" altLang="ko-KR" sz="2000" dirty="0" smtClean="0">
                <a:solidFill>
                  <a:srgbClr val="0070C0"/>
                </a:solidFill>
              </a:rPr>
              <a:t>3</a:t>
            </a:r>
            <a:r>
              <a:rPr lang="ko-KR" altLang="en-US" sz="2000" dirty="0" smtClean="0">
                <a:solidFill>
                  <a:srgbClr val="0070C0"/>
                </a:solidFill>
              </a:rPr>
              <a:t>만원을 초과하는 부분에 대해서 </a:t>
            </a:r>
            <a:r>
              <a:rPr lang="ko-KR" altLang="en-US" sz="2000" dirty="0" err="1" smtClean="0">
                <a:solidFill>
                  <a:srgbClr val="0070C0"/>
                </a:solidFill>
              </a:rPr>
              <a:t>교직원등이</a:t>
            </a:r>
            <a:r>
              <a:rPr lang="ko-KR" altLang="en-US" sz="2000" dirty="0" smtClean="0">
                <a:solidFill>
                  <a:srgbClr val="0070C0"/>
                </a:solidFill>
              </a:rPr>
              <a:t> 결제한 경우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청탁금지법 위반에 해당하지 않음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57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107504" y="0"/>
          <a:ext cx="8280920" cy="657606"/>
        </p:xfrm>
        <a:graphic>
          <a:graphicData uri="http://schemas.openxmlformats.org/drawingml/2006/table">
            <a:tbl>
              <a:tblPr/>
              <a:tblGrid>
                <a:gridCol w="1231808"/>
                <a:gridCol w="98010"/>
                <a:gridCol w="6951102"/>
              </a:tblGrid>
              <a:tr h="6206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  <a:latin typeface="HY헤드라인M"/>
                          <a:ea typeface="HY헤드라인M"/>
                        </a:rPr>
                        <a:t>FAQ</a:t>
                      </a:r>
                      <a:endParaRPr 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dirty="0" err="1" smtClean="0">
                          <a:solidFill>
                            <a:schemeClr val="bg1"/>
                          </a:solidFill>
                          <a:latin typeface="HY헤드라인M"/>
                          <a:ea typeface="HY헤드라인M"/>
                        </a:rPr>
                        <a:t>금품등</a:t>
                      </a:r>
                      <a:r>
                        <a:rPr lang="ko-KR" altLang="en-US" sz="2400" dirty="0" smtClean="0">
                          <a:solidFill>
                            <a:schemeClr val="bg1"/>
                          </a:solidFill>
                          <a:latin typeface="HY헤드라인M"/>
                          <a:ea typeface="HY헤드라인M"/>
                        </a:rPr>
                        <a:t> 수수 금지 관련 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146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1124745"/>
            <a:ext cx="78488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 smtClean="0"/>
              <a:t>Q. </a:t>
            </a:r>
            <a:r>
              <a:rPr lang="ko-KR" altLang="en-US" sz="2000" b="1" dirty="0" smtClean="0"/>
              <a:t>식사를 했는데 각자에게 소요된 비용이 불분명 할 때에는 어떻게 해야 하는지</a:t>
            </a:r>
            <a:r>
              <a:rPr lang="en-US" altLang="ko-KR" sz="2000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0070C0"/>
                </a:solidFill>
              </a:rPr>
              <a:t>☞ </a:t>
            </a:r>
            <a:r>
              <a:rPr lang="ko-KR" altLang="en-US" sz="2000" dirty="0" smtClean="0">
                <a:solidFill>
                  <a:srgbClr val="0070C0"/>
                </a:solidFill>
              </a:rPr>
              <a:t>원칙적으로는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실제 각자가 소비한 음식물의 가격으로 판단</a:t>
            </a:r>
            <a:r>
              <a:rPr lang="ko-KR" altLang="en-US" sz="2000" dirty="0" smtClean="0">
                <a:solidFill>
                  <a:srgbClr val="0070C0"/>
                </a:solidFill>
              </a:rPr>
              <a:t>해야 함</a:t>
            </a:r>
            <a:r>
              <a:rPr lang="en-US" altLang="ko-KR" sz="2000" dirty="0" smtClean="0">
                <a:solidFill>
                  <a:srgbClr val="0070C0"/>
                </a:solidFill>
              </a:rPr>
              <a:t>. </a:t>
            </a:r>
            <a:r>
              <a:rPr lang="ko-KR" altLang="en-US" sz="2000" dirty="0" smtClean="0">
                <a:solidFill>
                  <a:srgbClr val="0070C0"/>
                </a:solidFill>
              </a:rPr>
              <a:t>다만</a:t>
            </a:r>
            <a:r>
              <a:rPr lang="en-US" altLang="ko-KR" sz="2000" dirty="0" smtClean="0">
                <a:solidFill>
                  <a:srgbClr val="0070C0"/>
                </a:solidFill>
              </a:rPr>
              <a:t>, </a:t>
            </a:r>
            <a:r>
              <a:rPr lang="ko-KR" altLang="en-US" sz="2000" dirty="0" smtClean="0">
                <a:solidFill>
                  <a:srgbClr val="0070C0"/>
                </a:solidFill>
              </a:rPr>
              <a:t>실제 각자에게 소비된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비용을 산정하기가 어려운 경우에는 균등하게 분할한 금액 즉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, n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분의 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1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을 한 금액으로 판단</a:t>
            </a:r>
          </a:p>
          <a:p>
            <a:endParaRPr lang="en-US" altLang="ko-KR" sz="2000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/>
              <a:t>Q. </a:t>
            </a:r>
            <a:r>
              <a:rPr lang="ko-KR" altLang="en-US" sz="2000" b="1" dirty="0" err="1" smtClean="0"/>
              <a:t>교직원등이</a:t>
            </a:r>
            <a:r>
              <a:rPr lang="ko-KR" altLang="en-US" sz="2000" b="1" dirty="0" smtClean="0"/>
              <a:t> 직무관련자로부터 </a:t>
            </a:r>
            <a:r>
              <a:rPr lang="en-US" altLang="ko-KR" sz="2000" b="1" dirty="0" smtClean="0"/>
              <a:t>10</a:t>
            </a:r>
            <a:r>
              <a:rPr lang="ko-KR" altLang="en-US" sz="2000" b="1" dirty="0" smtClean="0"/>
              <a:t>만원 상당의 선물을 받고</a:t>
            </a:r>
            <a:r>
              <a:rPr lang="en-US" altLang="ko-KR" sz="2000" b="1" dirty="0" smtClean="0"/>
              <a:t>, </a:t>
            </a:r>
            <a:r>
              <a:rPr lang="ko-KR" altLang="en-US" sz="2000" b="1" dirty="0" err="1" smtClean="0"/>
              <a:t>지제없이</a:t>
            </a:r>
            <a:r>
              <a:rPr lang="ko-KR" altLang="en-US" sz="2000" b="1" dirty="0" smtClean="0"/>
              <a:t> 반환하고 신고한 경우 선물 제공자는 청탁금지법 위반인지</a:t>
            </a:r>
            <a:r>
              <a:rPr lang="en-US" altLang="ko-KR" sz="2000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0070C0"/>
                </a:solidFill>
              </a:rPr>
              <a:t>☞ </a:t>
            </a:r>
            <a:r>
              <a:rPr lang="ko-KR" altLang="en-US" sz="2000" dirty="0" smtClean="0">
                <a:solidFill>
                  <a:srgbClr val="0070C0"/>
                </a:solidFill>
              </a:rPr>
              <a:t>직무와 관련된 </a:t>
            </a:r>
            <a:r>
              <a:rPr lang="ko-KR" altLang="en-US" sz="2000" dirty="0" err="1" smtClean="0">
                <a:solidFill>
                  <a:srgbClr val="0070C0"/>
                </a:solidFill>
              </a:rPr>
              <a:t>교직원등에게</a:t>
            </a:r>
            <a:r>
              <a:rPr lang="ko-KR" altLang="en-US" sz="2000" dirty="0" smtClean="0">
                <a:solidFill>
                  <a:srgbClr val="0070C0"/>
                </a:solidFill>
              </a:rPr>
              <a:t> 가액기준을 초과하는 선물을 제공한 경우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실제 교직원등가 수수하였는지 여부와 상관없이 청탁금지법 위반</a:t>
            </a:r>
            <a:r>
              <a:rPr lang="ko-KR" altLang="en-US" sz="2000" dirty="0" smtClean="0">
                <a:solidFill>
                  <a:srgbClr val="0070C0"/>
                </a:solidFill>
              </a:rPr>
              <a:t>임</a:t>
            </a:r>
            <a:r>
              <a:rPr lang="en-US" altLang="ko-KR" sz="2000" dirty="0" smtClean="0">
                <a:solidFill>
                  <a:srgbClr val="0070C0"/>
                </a:solidFill>
              </a:rPr>
              <a:t>(</a:t>
            </a:r>
            <a:r>
              <a:rPr lang="ko-KR" altLang="en-US" sz="2000" dirty="0" smtClean="0">
                <a:solidFill>
                  <a:srgbClr val="0070C0"/>
                </a:solidFill>
              </a:rPr>
              <a:t>다만</a:t>
            </a:r>
            <a:r>
              <a:rPr lang="en-US" altLang="ko-KR" sz="2000" dirty="0" smtClean="0">
                <a:solidFill>
                  <a:srgbClr val="0070C0"/>
                </a:solidFill>
              </a:rPr>
              <a:t>, </a:t>
            </a:r>
            <a:r>
              <a:rPr lang="ko-KR" altLang="en-US" sz="2000" dirty="0" smtClean="0">
                <a:solidFill>
                  <a:srgbClr val="0070C0"/>
                </a:solidFill>
              </a:rPr>
              <a:t>처리절차에 따라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반환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,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신고한 공직자는 처벌되지 않음</a:t>
            </a:r>
            <a:r>
              <a:rPr lang="en-US" altLang="ko-KR" sz="2000" dirty="0" smtClean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58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107504" y="0"/>
          <a:ext cx="8280920" cy="657606"/>
        </p:xfrm>
        <a:graphic>
          <a:graphicData uri="http://schemas.openxmlformats.org/drawingml/2006/table">
            <a:tbl>
              <a:tblPr/>
              <a:tblGrid>
                <a:gridCol w="1231808"/>
                <a:gridCol w="98010"/>
                <a:gridCol w="6951102"/>
              </a:tblGrid>
              <a:tr h="6206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FFFF"/>
                          </a:solidFill>
                          <a:latin typeface="HY헤드라인M"/>
                          <a:ea typeface="HY헤드라인M"/>
                        </a:rPr>
                        <a:t>FAQ</a:t>
                      </a:r>
                      <a:endParaRPr lang="en-US" sz="12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dirty="0" err="1" smtClean="0">
                          <a:solidFill>
                            <a:schemeClr val="bg1"/>
                          </a:solidFill>
                          <a:latin typeface="HY헤드라인M"/>
                          <a:ea typeface="HY헤드라인M"/>
                        </a:rPr>
                        <a:t>외부강의등</a:t>
                      </a:r>
                      <a:r>
                        <a:rPr lang="ko-KR" altLang="en-US" sz="2400" dirty="0" smtClean="0">
                          <a:solidFill>
                            <a:schemeClr val="bg1"/>
                          </a:solidFill>
                          <a:latin typeface="HY헤드라인M"/>
                          <a:ea typeface="HY헤드라인M"/>
                        </a:rPr>
                        <a:t> 사례금 수수 제한 관련 </a:t>
                      </a:r>
                      <a:endParaRPr lang="ko-KR" altLang="en-US" sz="1200" dirty="0">
                        <a:solidFill>
                          <a:schemeClr val="bg1"/>
                        </a:solidFill>
                        <a:latin typeface="바탕"/>
                      </a:endParaRPr>
                    </a:p>
                  </a:txBody>
                  <a:tcPr marL="17907" marR="17907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146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  <a:cs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  <a:cs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1124744"/>
            <a:ext cx="806489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 smtClean="0"/>
              <a:t>Q. </a:t>
            </a:r>
            <a:r>
              <a:rPr lang="ko-KR" altLang="en-US" sz="2000" b="1" dirty="0" smtClean="0"/>
              <a:t>근무시간이 아닌 시간에 </a:t>
            </a:r>
            <a:r>
              <a:rPr lang="ko-KR" altLang="en-US" sz="2000" b="1" dirty="0" err="1" smtClean="0"/>
              <a:t>외부강의등을</a:t>
            </a:r>
            <a:r>
              <a:rPr lang="ko-KR" altLang="en-US" sz="2000" b="1" dirty="0" smtClean="0"/>
              <a:t> 하는 경우에도 신고대상인지</a:t>
            </a:r>
            <a:r>
              <a:rPr lang="en-US" altLang="ko-KR" sz="2000" b="1" dirty="0" smtClean="0"/>
              <a:t>?</a:t>
            </a:r>
            <a:endParaRPr lang="ko-KR" altLang="en-US" sz="2000" b="1" dirty="0" smtClean="0"/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0070C0"/>
                </a:solidFill>
              </a:rPr>
              <a:t>☞ 근무시간인지 여부를 불문하고  사전신고대상</a:t>
            </a:r>
            <a:r>
              <a:rPr lang="ko-KR" altLang="en-US" sz="2000" dirty="0" smtClean="0">
                <a:solidFill>
                  <a:srgbClr val="0070C0"/>
                </a:solidFill>
              </a:rPr>
              <a:t>임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 </a:t>
            </a:r>
          </a:p>
          <a:p>
            <a:endParaRPr lang="en-US" altLang="ko-KR" sz="2000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/>
              <a:t>Q. </a:t>
            </a:r>
            <a:r>
              <a:rPr lang="ko-KR" altLang="en-US" sz="2000" b="1" dirty="0" smtClean="0"/>
              <a:t>사례금을 받지 않고 </a:t>
            </a:r>
            <a:r>
              <a:rPr lang="ko-KR" altLang="en-US" sz="2000" b="1" dirty="0" err="1" smtClean="0"/>
              <a:t>외부강의등을</a:t>
            </a:r>
            <a:r>
              <a:rPr lang="ko-KR" altLang="en-US" sz="2000" b="1" dirty="0" smtClean="0"/>
              <a:t> 하는 경우에도 신고해야 하는지</a:t>
            </a:r>
            <a:r>
              <a:rPr lang="en-US" altLang="ko-KR" sz="2000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0070C0"/>
                </a:solidFill>
              </a:rPr>
              <a:t>☞ </a:t>
            </a:r>
            <a:r>
              <a:rPr lang="ko-KR" altLang="en-US" sz="2000" dirty="0" smtClean="0">
                <a:solidFill>
                  <a:srgbClr val="0070C0"/>
                </a:solidFill>
              </a:rPr>
              <a:t>사례금을 받는지 여부를 불문하고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직무와 관련한 </a:t>
            </a:r>
            <a:r>
              <a:rPr lang="ko-KR" altLang="en-US" sz="2000" b="1" dirty="0" err="1" smtClean="0">
                <a:solidFill>
                  <a:srgbClr val="0070C0"/>
                </a:solidFill>
              </a:rPr>
              <a:t>외부강의등을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 하는 경우에는 </a:t>
            </a:r>
            <a:r>
              <a:rPr lang="ko-KR" altLang="en-US" sz="2000" b="1" dirty="0" err="1" smtClean="0">
                <a:solidFill>
                  <a:srgbClr val="0070C0"/>
                </a:solidFill>
              </a:rPr>
              <a:t>사전신고</a:t>
            </a:r>
            <a:r>
              <a:rPr lang="ko-KR" altLang="en-US" sz="2000" dirty="0" err="1" smtClean="0">
                <a:solidFill>
                  <a:srgbClr val="0070C0"/>
                </a:solidFill>
              </a:rPr>
              <a:t>해야</a:t>
            </a:r>
            <a:r>
              <a:rPr lang="ko-KR" altLang="en-US" sz="2000" dirty="0" smtClean="0">
                <a:solidFill>
                  <a:srgbClr val="0070C0"/>
                </a:solidFill>
              </a:rPr>
              <a:t> 함</a:t>
            </a:r>
            <a:endParaRPr lang="en-US" altLang="ko-KR" sz="2000" dirty="0" smtClean="0">
              <a:solidFill>
                <a:srgbClr val="0070C0"/>
              </a:solidFill>
            </a:endParaRPr>
          </a:p>
          <a:p>
            <a:r>
              <a:rPr lang="ko-KR" altLang="en-US" sz="2000" dirty="0" smtClean="0">
                <a:solidFill>
                  <a:srgbClr val="0070C0"/>
                </a:solidFill>
              </a:rPr>
              <a:t> </a:t>
            </a:r>
            <a:endParaRPr lang="en-US" altLang="ko-KR" sz="2000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/>
              <a:t>Q. </a:t>
            </a:r>
            <a:r>
              <a:rPr lang="ko-KR" altLang="en-US" sz="2000" b="1" dirty="0" err="1" smtClean="0"/>
              <a:t>외부강의등</a:t>
            </a:r>
            <a:r>
              <a:rPr lang="ko-KR" altLang="en-US" sz="2000" b="1" dirty="0" smtClean="0"/>
              <a:t> 사례금에 원고료도 포함되는지</a:t>
            </a:r>
            <a:r>
              <a:rPr lang="en-US" altLang="ko-KR" sz="2000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0070C0"/>
                </a:solidFill>
              </a:rPr>
              <a:t>☞ </a:t>
            </a:r>
            <a:r>
              <a:rPr lang="ko-KR" altLang="en-US" sz="2000" dirty="0" err="1" smtClean="0">
                <a:solidFill>
                  <a:srgbClr val="0070C0"/>
                </a:solidFill>
              </a:rPr>
              <a:t>외부강의등</a:t>
            </a:r>
            <a:r>
              <a:rPr lang="ko-KR" altLang="en-US" sz="2000" dirty="0" smtClean="0">
                <a:solidFill>
                  <a:srgbClr val="0070C0"/>
                </a:solidFill>
              </a:rPr>
              <a:t> 사례금에는 </a:t>
            </a:r>
            <a:r>
              <a:rPr lang="ko-KR" altLang="en-US" sz="2000" dirty="0" err="1" smtClean="0">
                <a:solidFill>
                  <a:srgbClr val="0070C0"/>
                </a:solidFill>
              </a:rPr>
              <a:t>강의료</a:t>
            </a:r>
            <a:r>
              <a:rPr lang="en-US" altLang="ko-KR" sz="2000" dirty="0" smtClean="0">
                <a:solidFill>
                  <a:srgbClr val="0070C0"/>
                </a:solidFill>
              </a:rPr>
              <a:t>, </a:t>
            </a:r>
            <a:r>
              <a:rPr lang="ko-KR" altLang="en-US" sz="2000" dirty="0" smtClean="0">
                <a:solidFill>
                  <a:srgbClr val="0070C0"/>
                </a:solidFill>
              </a:rPr>
              <a:t>원고료</a:t>
            </a:r>
            <a:r>
              <a:rPr lang="en-US" altLang="ko-KR" sz="2000" dirty="0" smtClean="0">
                <a:solidFill>
                  <a:srgbClr val="0070C0"/>
                </a:solidFill>
              </a:rPr>
              <a:t>, </a:t>
            </a:r>
            <a:r>
              <a:rPr lang="ko-KR" altLang="en-US" sz="2000" dirty="0" smtClean="0">
                <a:solidFill>
                  <a:srgbClr val="0070C0"/>
                </a:solidFill>
              </a:rPr>
              <a:t>출연료 등 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명목에 관계 없이 외부강의등과 관련하여 </a:t>
            </a:r>
            <a:r>
              <a:rPr lang="ko-KR" altLang="en-US" sz="2000" b="1" dirty="0" err="1" smtClean="0">
                <a:solidFill>
                  <a:srgbClr val="0070C0"/>
                </a:solidFill>
              </a:rPr>
              <a:t>교직원등에게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 제공되는 일체의 사례금을 포함</a:t>
            </a:r>
            <a:r>
              <a:rPr lang="ko-KR" altLang="en-US" sz="2000" dirty="0" smtClean="0">
                <a:solidFill>
                  <a:srgbClr val="0070C0"/>
                </a:solidFill>
              </a:rPr>
              <a:t>됨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59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004370"/>
              </a:gs>
              <a:gs pos="45000">
                <a:srgbClr val="004370">
                  <a:alpha val="94000"/>
                </a:srgbClr>
              </a:gs>
              <a:gs pos="100000">
                <a:srgbClr val="00437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제목 36"/>
          <p:cNvSpPr txBox="1">
            <a:spLocks/>
          </p:cNvSpPr>
          <p:nvPr/>
        </p:nvSpPr>
        <p:spPr bwMode="auto">
          <a:xfrm>
            <a:off x="801292" y="1124744"/>
            <a:ext cx="7227092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028700" marR="0" lvl="0" indent="-1028700" algn="ctr" defTabSz="914400" rtl="0" eaLnBrk="1" fontAlgn="base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ko-KR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  <a:cs typeface="+mj-cs"/>
              </a:rPr>
              <a:t>-</a:t>
            </a:r>
            <a:r>
              <a:rPr kumimoji="0" lang="ko-KR" altLang="en-US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  <a:cs typeface="+mj-cs"/>
              </a:rPr>
              <a:t>감사합니다</a:t>
            </a:r>
            <a:r>
              <a:rPr kumimoji="0" lang="en-US" altLang="ko-KR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  <a:cs typeface="+mj-cs"/>
              </a:rPr>
              <a:t> 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2-PC\Desktop\교과부개체분리\1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9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그룹 9"/>
          <p:cNvGrpSpPr/>
          <p:nvPr/>
        </p:nvGrpSpPr>
        <p:grpSpPr>
          <a:xfrm>
            <a:off x="0" y="208300"/>
            <a:ext cx="9144000" cy="6529153"/>
            <a:chOff x="0" y="208300"/>
            <a:chExt cx="9144000" cy="6529153"/>
          </a:xfrm>
        </p:grpSpPr>
        <p:sp>
          <p:nvSpPr>
            <p:cNvPr id="51" name="자유형 50"/>
            <p:cNvSpPr/>
            <p:nvPr/>
          </p:nvSpPr>
          <p:spPr>
            <a:xfrm>
              <a:off x="0" y="5776686"/>
              <a:ext cx="9144000" cy="960767"/>
            </a:xfrm>
            <a:custGeom>
              <a:avLst/>
              <a:gdLst>
                <a:gd name="connsiteX0" fmla="*/ 9144000 w 9144000"/>
                <a:gd name="connsiteY0" fmla="*/ 0 h 1619515"/>
                <a:gd name="connsiteX1" fmla="*/ 9144000 w 9144000"/>
                <a:gd name="connsiteY1" fmla="*/ 1619515 h 1619515"/>
                <a:gd name="connsiteX2" fmla="*/ 0 w 9144000"/>
                <a:gd name="connsiteY2" fmla="*/ 1619515 h 1619515"/>
                <a:gd name="connsiteX3" fmla="*/ 0 w 9144000"/>
                <a:gd name="connsiteY3" fmla="*/ 501915 h 1619515"/>
                <a:gd name="connsiteX4" fmla="*/ 210967 w 9144000"/>
                <a:gd name="connsiteY4" fmla="*/ 446209 h 1619515"/>
                <a:gd name="connsiteX5" fmla="*/ 9144000 w 9144000"/>
                <a:gd name="connsiteY5" fmla="*/ 0 h 1619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0" h="1619515">
                  <a:moveTo>
                    <a:pt x="9144000" y="0"/>
                  </a:moveTo>
                  <a:lnTo>
                    <a:pt x="9144000" y="1619515"/>
                  </a:lnTo>
                  <a:lnTo>
                    <a:pt x="0" y="1619515"/>
                  </a:lnTo>
                  <a:lnTo>
                    <a:pt x="0" y="501915"/>
                  </a:lnTo>
                  <a:lnTo>
                    <a:pt x="210967" y="446209"/>
                  </a:lnTo>
                  <a:cubicBezTo>
                    <a:pt x="1395234" y="187698"/>
                    <a:pt x="4946769" y="0"/>
                    <a:pt x="9144000" y="0"/>
                  </a:cubicBezTo>
                  <a:close/>
                </a:path>
              </a:pathLst>
            </a:custGeom>
            <a:solidFill>
              <a:srgbClr val="B2D234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자유형 48"/>
            <p:cNvSpPr/>
            <p:nvPr/>
          </p:nvSpPr>
          <p:spPr>
            <a:xfrm rot="10800000" flipH="1">
              <a:off x="0" y="208300"/>
              <a:ext cx="9144000" cy="648043"/>
            </a:xfrm>
            <a:custGeom>
              <a:avLst/>
              <a:gdLst>
                <a:gd name="connsiteX0" fmla="*/ 9144000 w 9144000"/>
                <a:gd name="connsiteY0" fmla="*/ 0 h 1259931"/>
                <a:gd name="connsiteX1" fmla="*/ 9144000 w 9144000"/>
                <a:gd name="connsiteY1" fmla="*/ 1259931 h 1259931"/>
                <a:gd name="connsiteX2" fmla="*/ 0 w 9144000"/>
                <a:gd name="connsiteY2" fmla="*/ 1259931 h 1259931"/>
                <a:gd name="connsiteX3" fmla="*/ 0 w 9144000"/>
                <a:gd name="connsiteY3" fmla="*/ 564606 h 1259931"/>
                <a:gd name="connsiteX4" fmla="*/ 8933033 w 9144000"/>
                <a:gd name="connsiteY4" fmla="*/ 62664 h 1259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259931">
                  <a:moveTo>
                    <a:pt x="9144000" y="0"/>
                  </a:moveTo>
                  <a:lnTo>
                    <a:pt x="9144000" y="1259931"/>
                  </a:lnTo>
                  <a:lnTo>
                    <a:pt x="0" y="1259931"/>
                  </a:lnTo>
                  <a:lnTo>
                    <a:pt x="0" y="564606"/>
                  </a:lnTo>
                  <a:cubicBezTo>
                    <a:pt x="4197231" y="564606"/>
                    <a:pt x="7748766" y="353464"/>
                    <a:pt x="8933033" y="62664"/>
                  </a:cubicBezTo>
                  <a:close/>
                </a:path>
              </a:pathLst>
            </a:custGeom>
            <a:solidFill>
              <a:srgbClr val="00B0D8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4" name="제목 36"/>
          <p:cNvSpPr txBox="1">
            <a:spLocks/>
          </p:cNvSpPr>
          <p:nvPr/>
        </p:nvSpPr>
        <p:spPr bwMode="auto">
          <a:xfrm>
            <a:off x="297235" y="1124744"/>
            <a:ext cx="823520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028700" marR="0" lvl="0" indent="-1028700" defTabSz="914400" rtl="0" eaLnBrk="1" fontAlgn="base" latinLnBrk="1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  <a:cs typeface="+mj-cs"/>
              </a:rPr>
              <a:t>     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Y울릉도M" pitchFamily="18" charset="-127"/>
              <a:ea typeface="HY울릉도M" pitchFamily="18" charset="-127"/>
              <a:cs typeface="+mj-cs"/>
            </a:endParaRPr>
          </a:p>
        </p:txBody>
      </p:sp>
      <p:sp>
        <p:nvSpPr>
          <p:cNvPr id="14" name="자유형 16"/>
          <p:cNvSpPr/>
          <p:nvPr/>
        </p:nvSpPr>
        <p:spPr>
          <a:xfrm>
            <a:off x="0" y="5897233"/>
            <a:ext cx="9144000" cy="960767"/>
          </a:xfrm>
          <a:custGeom>
            <a:avLst/>
            <a:gdLst>
              <a:gd name="connsiteX0" fmla="*/ 9144000 w 9144000"/>
              <a:gd name="connsiteY0" fmla="*/ 0 h 1619515"/>
              <a:gd name="connsiteX1" fmla="*/ 9144000 w 9144000"/>
              <a:gd name="connsiteY1" fmla="*/ 1619515 h 1619515"/>
              <a:gd name="connsiteX2" fmla="*/ 0 w 9144000"/>
              <a:gd name="connsiteY2" fmla="*/ 1619515 h 1619515"/>
              <a:gd name="connsiteX3" fmla="*/ 0 w 9144000"/>
              <a:gd name="connsiteY3" fmla="*/ 501915 h 1619515"/>
              <a:gd name="connsiteX4" fmla="*/ 210967 w 9144000"/>
              <a:gd name="connsiteY4" fmla="*/ 446209 h 1619515"/>
              <a:gd name="connsiteX5" fmla="*/ 9144000 w 9144000"/>
              <a:gd name="connsiteY5" fmla="*/ 0 h 161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619515">
                <a:moveTo>
                  <a:pt x="9144000" y="0"/>
                </a:moveTo>
                <a:lnTo>
                  <a:pt x="9144000" y="1619515"/>
                </a:lnTo>
                <a:lnTo>
                  <a:pt x="0" y="1619515"/>
                </a:lnTo>
                <a:lnTo>
                  <a:pt x="0" y="501915"/>
                </a:lnTo>
                <a:lnTo>
                  <a:pt x="210967" y="446209"/>
                </a:lnTo>
                <a:cubicBezTo>
                  <a:pt x="1395234" y="187698"/>
                  <a:pt x="4946769" y="0"/>
                  <a:pt x="9144000" y="0"/>
                </a:cubicBezTo>
                <a:close/>
              </a:path>
            </a:pathLst>
          </a:custGeom>
          <a:solidFill>
            <a:srgbClr val="B2D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자유형 14"/>
          <p:cNvSpPr/>
          <p:nvPr/>
        </p:nvSpPr>
        <p:spPr>
          <a:xfrm rot="10800000" flipH="1">
            <a:off x="0" y="0"/>
            <a:ext cx="9144000" cy="648043"/>
          </a:xfrm>
          <a:custGeom>
            <a:avLst/>
            <a:gdLst>
              <a:gd name="connsiteX0" fmla="*/ 9144000 w 9144000"/>
              <a:gd name="connsiteY0" fmla="*/ 0 h 1259931"/>
              <a:gd name="connsiteX1" fmla="*/ 9144000 w 9144000"/>
              <a:gd name="connsiteY1" fmla="*/ 1259931 h 1259931"/>
              <a:gd name="connsiteX2" fmla="*/ 0 w 9144000"/>
              <a:gd name="connsiteY2" fmla="*/ 1259931 h 1259931"/>
              <a:gd name="connsiteX3" fmla="*/ 0 w 9144000"/>
              <a:gd name="connsiteY3" fmla="*/ 564606 h 1259931"/>
              <a:gd name="connsiteX4" fmla="*/ 8933033 w 9144000"/>
              <a:gd name="connsiteY4" fmla="*/ 62664 h 125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259931">
                <a:moveTo>
                  <a:pt x="9144000" y="0"/>
                </a:moveTo>
                <a:lnTo>
                  <a:pt x="9144000" y="1259931"/>
                </a:lnTo>
                <a:lnTo>
                  <a:pt x="0" y="1259931"/>
                </a:lnTo>
                <a:lnTo>
                  <a:pt x="0" y="564606"/>
                </a:lnTo>
                <a:cubicBezTo>
                  <a:pt x="4197231" y="564606"/>
                  <a:pt x="7748766" y="353464"/>
                  <a:pt x="8933033" y="62664"/>
                </a:cubicBezTo>
                <a:close/>
              </a:path>
            </a:pathLst>
          </a:custGeom>
          <a:solidFill>
            <a:srgbClr val="00B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8"/>
          <p:cNvGrpSpPr/>
          <p:nvPr/>
        </p:nvGrpSpPr>
        <p:grpSpPr>
          <a:xfrm>
            <a:off x="5497830" y="2172636"/>
            <a:ext cx="1430656" cy="918682"/>
            <a:chOff x="10878367" y="7058576"/>
            <a:chExt cx="1632947" cy="1048582"/>
          </a:xfrm>
          <a:solidFill>
            <a:srgbClr val="00B0D8"/>
          </a:solidFill>
        </p:grpSpPr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11921487" y="7107725"/>
              <a:ext cx="589827" cy="879280"/>
            </a:xfrm>
            <a:custGeom>
              <a:avLst/>
              <a:gdLst>
                <a:gd name="T0" fmla="*/ 14 w 216"/>
                <a:gd name="T1" fmla="*/ 134 h 322"/>
                <a:gd name="T2" fmla="*/ 10 w 216"/>
                <a:gd name="T3" fmla="*/ 146 h 322"/>
                <a:gd name="T4" fmla="*/ 8 w 216"/>
                <a:gd name="T5" fmla="*/ 152 h 322"/>
                <a:gd name="T6" fmla="*/ 46 w 216"/>
                <a:gd name="T7" fmla="*/ 166 h 322"/>
                <a:gd name="T8" fmla="*/ 46 w 216"/>
                <a:gd name="T9" fmla="*/ 180 h 322"/>
                <a:gd name="T10" fmla="*/ 30 w 216"/>
                <a:gd name="T11" fmla="*/ 190 h 322"/>
                <a:gd name="T12" fmla="*/ 26 w 216"/>
                <a:gd name="T13" fmla="*/ 200 h 322"/>
                <a:gd name="T14" fmla="*/ 44 w 216"/>
                <a:gd name="T15" fmla="*/ 210 h 322"/>
                <a:gd name="T16" fmla="*/ 62 w 216"/>
                <a:gd name="T17" fmla="*/ 226 h 322"/>
                <a:gd name="T18" fmla="*/ 70 w 216"/>
                <a:gd name="T19" fmla="*/ 238 h 322"/>
                <a:gd name="T20" fmla="*/ 70 w 216"/>
                <a:gd name="T21" fmla="*/ 246 h 322"/>
                <a:gd name="T22" fmla="*/ 86 w 216"/>
                <a:gd name="T23" fmla="*/ 304 h 322"/>
                <a:gd name="T24" fmla="*/ 216 w 216"/>
                <a:gd name="T25" fmla="*/ 322 h 322"/>
                <a:gd name="T26" fmla="*/ 212 w 216"/>
                <a:gd name="T27" fmla="*/ 244 h 322"/>
                <a:gd name="T28" fmla="*/ 206 w 216"/>
                <a:gd name="T29" fmla="*/ 234 h 322"/>
                <a:gd name="T30" fmla="*/ 196 w 216"/>
                <a:gd name="T31" fmla="*/ 224 h 322"/>
                <a:gd name="T32" fmla="*/ 192 w 216"/>
                <a:gd name="T33" fmla="*/ 224 h 322"/>
                <a:gd name="T34" fmla="*/ 166 w 216"/>
                <a:gd name="T35" fmla="*/ 216 h 322"/>
                <a:gd name="T36" fmla="*/ 160 w 216"/>
                <a:gd name="T37" fmla="*/ 212 h 322"/>
                <a:gd name="T38" fmla="*/ 140 w 216"/>
                <a:gd name="T39" fmla="*/ 202 h 322"/>
                <a:gd name="T40" fmla="*/ 134 w 216"/>
                <a:gd name="T41" fmla="*/ 198 h 322"/>
                <a:gd name="T42" fmla="*/ 130 w 216"/>
                <a:gd name="T43" fmla="*/ 190 h 322"/>
                <a:gd name="T44" fmla="*/ 116 w 216"/>
                <a:gd name="T45" fmla="*/ 180 h 322"/>
                <a:gd name="T46" fmla="*/ 146 w 216"/>
                <a:gd name="T47" fmla="*/ 156 h 322"/>
                <a:gd name="T48" fmla="*/ 154 w 216"/>
                <a:gd name="T49" fmla="*/ 152 h 322"/>
                <a:gd name="T50" fmla="*/ 150 w 216"/>
                <a:gd name="T51" fmla="*/ 146 h 322"/>
                <a:gd name="T52" fmla="*/ 146 w 216"/>
                <a:gd name="T53" fmla="*/ 134 h 322"/>
                <a:gd name="T54" fmla="*/ 152 w 216"/>
                <a:gd name="T55" fmla="*/ 140 h 322"/>
                <a:gd name="T56" fmla="*/ 162 w 216"/>
                <a:gd name="T57" fmla="*/ 148 h 322"/>
                <a:gd name="T58" fmla="*/ 156 w 216"/>
                <a:gd name="T59" fmla="*/ 138 h 322"/>
                <a:gd name="T60" fmla="*/ 150 w 216"/>
                <a:gd name="T61" fmla="*/ 118 h 322"/>
                <a:gd name="T62" fmla="*/ 144 w 216"/>
                <a:gd name="T63" fmla="*/ 90 h 322"/>
                <a:gd name="T64" fmla="*/ 140 w 216"/>
                <a:gd name="T65" fmla="*/ 66 h 322"/>
                <a:gd name="T66" fmla="*/ 134 w 216"/>
                <a:gd name="T67" fmla="*/ 36 h 322"/>
                <a:gd name="T68" fmla="*/ 128 w 216"/>
                <a:gd name="T69" fmla="*/ 24 h 322"/>
                <a:gd name="T70" fmla="*/ 118 w 216"/>
                <a:gd name="T71" fmla="*/ 14 h 322"/>
                <a:gd name="T72" fmla="*/ 104 w 216"/>
                <a:gd name="T73" fmla="*/ 6 h 322"/>
                <a:gd name="T74" fmla="*/ 82 w 216"/>
                <a:gd name="T75" fmla="*/ 0 h 322"/>
                <a:gd name="T76" fmla="*/ 80 w 216"/>
                <a:gd name="T77" fmla="*/ 0 h 322"/>
                <a:gd name="T78" fmla="*/ 80 w 216"/>
                <a:gd name="T79" fmla="*/ 0 h 322"/>
                <a:gd name="T80" fmla="*/ 68 w 216"/>
                <a:gd name="T81" fmla="*/ 2 h 322"/>
                <a:gd name="T82" fmla="*/ 44 w 216"/>
                <a:gd name="T83" fmla="*/ 14 h 322"/>
                <a:gd name="T84" fmla="*/ 38 w 216"/>
                <a:gd name="T85" fmla="*/ 18 h 322"/>
                <a:gd name="T86" fmla="*/ 28 w 216"/>
                <a:gd name="T87" fmla="*/ 36 h 322"/>
                <a:gd name="T88" fmla="*/ 24 w 216"/>
                <a:gd name="T89" fmla="*/ 48 h 322"/>
                <a:gd name="T90" fmla="*/ 18 w 216"/>
                <a:gd name="T91" fmla="*/ 90 h 322"/>
                <a:gd name="T92" fmla="*/ 16 w 216"/>
                <a:gd name="T93" fmla="*/ 102 h 322"/>
                <a:gd name="T94" fmla="*/ 12 w 216"/>
                <a:gd name="T95" fmla="*/ 120 h 322"/>
                <a:gd name="T96" fmla="*/ 0 w 216"/>
                <a:gd name="T97" fmla="*/ 148 h 322"/>
                <a:gd name="T98" fmla="*/ 4 w 216"/>
                <a:gd name="T99" fmla="*/ 146 h 322"/>
                <a:gd name="T100" fmla="*/ 14 w 216"/>
                <a:gd name="T101" fmla="*/ 134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16" h="322">
                  <a:moveTo>
                    <a:pt x="14" y="134"/>
                  </a:moveTo>
                  <a:lnTo>
                    <a:pt x="14" y="134"/>
                  </a:lnTo>
                  <a:lnTo>
                    <a:pt x="10" y="146"/>
                  </a:lnTo>
                  <a:lnTo>
                    <a:pt x="10" y="146"/>
                  </a:lnTo>
                  <a:lnTo>
                    <a:pt x="8" y="152"/>
                  </a:lnTo>
                  <a:lnTo>
                    <a:pt x="8" y="152"/>
                  </a:lnTo>
                  <a:lnTo>
                    <a:pt x="16" y="156"/>
                  </a:lnTo>
                  <a:lnTo>
                    <a:pt x="46" y="166"/>
                  </a:lnTo>
                  <a:lnTo>
                    <a:pt x="46" y="180"/>
                  </a:lnTo>
                  <a:lnTo>
                    <a:pt x="46" y="180"/>
                  </a:lnTo>
                  <a:lnTo>
                    <a:pt x="38" y="184"/>
                  </a:lnTo>
                  <a:lnTo>
                    <a:pt x="30" y="190"/>
                  </a:lnTo>
                  <a:lnTo>
                    <a:pt x="30" y="190"/>
                  </a:lnTo>
                  <a:lnTo>
                    <a:pt x="26" y="200"/>
                  </a:lnTo>
                  <a:lnTo>
                    <a:pt x="26" y="200"/>
                  </a:lnTo>
                  <a:lnTo>
                    <a:pt x="44" y="210"/>
                  </a:lnTo>
                  <a:lnTo>
                    <a:pt x="58" y="220"/>
                  </a:lnTo>
                  <a:lnTo>
                    <a:pt x="62" y="226"/>
                  </a:lnTo>
                  <a:lnTo>
                    <a:pt x="66" y="232"/>
                  </a:lnTo>
                  <a:lnTo>
                    <a:pt x="70" y="238"/>
                  </a:lnTo>
                  <a:lnTo>
                    <a:pt x="70" y="246"/>
                  </a:lnTo>
                  <a:lnTo>
                    <a:pt x="70" y="246"/>
                  </a:lnTo>
                  <a:lnTo>
                    <a:pt x="78" y="280"/>
                  </a:lnTo>
                  <a:lnTo>
                    <a:pt x="86" y="304"/>
                  </a:lnTo>
                  <a:lnTo>
                    <a:pt x="88" y="322"/>
                  </a:lnTo>
                  <a:lnTo>
                    <a:pt x="216" y="322"/>
                  </a:lnTo>
                  <a:lnTo>
                    <a:pt x="216" y="322"/>
                  </a:lnTo>
                  <a:lnTo>
                    <a:pt x="212" y="244"/>
                  </a:lnTo>
                  <a:lnTo>
                    <a:pt x="212" y="244"/>
                  </a:lnTo>
                  <a:lnTo>
                    <a:pt x="206" y="234"/>
                  </a:lnTo>
                  <a:lnTo>
                    <a:pt x="200" y="228"/>
                  </a:lnTo>
                  <a:lnTo>
                    <a:pt x="196" y="224"/>
                  </a:lnTo>
                  <a:lnTo>
                    <a:pt x="192" y="224"/>
                  </a:lnTo>
                  <a:lnTo>
                    <a:pt x="192" y="224"/>
                  </a:lnTo>
                  <a:lnTo>
                    <a:pt x="174" y="218"/>
                  </a:lnTo>
                  <a:lnTo>
                    <a:pt x="166" y="216"/>
                  </a:lnTo>
                  <a:lnTo>
                    <a:pt x="160" y="212"/>
                  </a:lnTo>
                  <a:lnTo>
                    <a:pt x="160" y="212"/>
                  </a:lnTo>
                  <a:lnTo>
                    <a:pt x="150" y="208"/>
                  </a:lnTo>
                  <a:lnTo>
                    <a:pt x="140" y="202"/>
                  </a:lnTo>
                  <a:lnTo>
                    <a:pt x="140" y="202"/>
                  </a:lnTo>
                  <a:lnTo>
                    <a:pt x="134" y="198"/>
                  </a:lnTo>
                  <a:lnTo>
                    <a:pt x="130" y="190"/>
                  </a:lnTo>
                  <a:lnTo>
                    <a:pt x="130" y="190"/>
                  </a:lnTo>
                  <a:lnTo>
                    <a:pt x="124" y="184"/>
                  </a:lnTo>
                  <a:lnTo>
                    <a:pt x="116" y="180"/>
                  </a:lnTo>
                  <a:lnTo>
                    <a:pt x="116" y="166"/>
                  </a:lnTo>
                  <a:lnTo>
                    <a:pt x="146" y="156"/>
                  </a:lnTo>
                  <a:lnTo>
                    <a:pt x="146" y="156"/>
                  </a:lnTo>
                  <a:lnTo>
                    <a:pt x="154" y="152"/>
                  </a:lnTo>
                  <a:lnTo>
                    <a:pt x="154" y="152"/>
                  </a:lnTo>
                  <a:lnTo>
                    <a:pt x="150" y="146"/>
                  </a:lnTo>
                  <a:lnTo>
                    <a:pt x="150" y="146"/>
                  </a:lnTo>
                  <a:lnTo>
                    <a:pt x="146" y="134"/>
                  </a:lnTo>
                  <a:lnTo>
                    <a:pt x="146" y="134"/>
                  </a:lnTo>
                  <a:lnTo>
                    <a:pt x="152" y="140"/>
                  </a:lnTo>
                  <a:lnTo>
                    <a:pt x="158" y="146"/>
                  </a:lnTo>
                  <a:lnTo>
                    <a:pt x="162" y="148"/>
                  </a:lnTo>
                  <a:lnTo>
                    <a:pt x="162" y="148"/>
                  </a:lnTo>
                  <a:lnTo>
                    <a:pt x="156" y="138"/>
                  </a:lnTo>
                  <a:lnTo>
                    <a:pt x="150" y="118"/>
                  </a:lnTo>
                  <a:lnTo>
                    <a:pt x="150" y="118"/>
                  </a:lnTo>
                  <a:lnTo>
                    <a:pt x="146" y="100"/>
                  </a:lnTo>
                  <a:lnTo>
                    <a:pt x="144" y="90"/>
                  </a:lnTo>
                  <a:lnTo>
                    <a:pt x="144" y="90"/>
                  </a:lnTo>
                  <a:lnTo>
                    <a:pt x="140" y="66"/>
                  </a:lnTo>
                  <a:lnTo>
                    <a:pt x="138" y="48"/>
                  </a:lnTo>
                  <a:lnTo>
                    <a:pt x="134" y="36"/>
                  </a:lnTo>
                  <a:lnTo>
                    <a:pt x="134" y="36"/>
                  </a:lnTo>
                  <a:lnTo>
                    <a:pt x="128" y="24"/>
                  </a:lnTo>
                  <a:lnTo>
                    <a:pt x="124" y="18"/>
                  </a:lnTo>
                  <a:lnTo>
                    <a:pt x="118" y="14"/>
                  </a:lnTo>
                  <a:lnTo>
                    <a:pt x="118" y="14"/>
                  </a:lnTo>
                  <a:lnTo>
                    <a:pt x="104" y="6"/>
                  </a:lnTo>
                  <a:lnTo>
                    <a:pt x="94" y="2"/>
                  </a:lnTo>
                  <a:lnTo>
                    <a:pt x="82" y="0"/>
                  </a:lnTo>
                  <a:lnTo>
                    <a:pt x="82" y="0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68" y="2"/>
                  </a:lnTo>
                  <a:lnTo>
                    <a:pt x="58" y="6"/>
                  </a:lnTo>
                  <a:lnTo>
                    <a:pt x="44" y="14"/>
                  </a:lnTo>
                  <a:lnTo>
                    <a:pt x="44" y="14"/>
                  </a:lnTo>
                  <a:lnTo>
                    <a:pt x="38" y="18"/>
                  </a:lnTo>
                  <a:lnTo>
                    <a:pt x="34" y="24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24" y="48"/>
                  </a:lnTo>
                  <a:lnTo>
                    <a:pt x="22" y="66"/>
                  </a:lnTo>
                  <a:lnTo>
                    <a:pt x="18" y="90"/>
                  </a:lnTo>
                  <a:lnTo>
                    <a:pt x="18" y="90"/>
                  </a:lnTo>
                  <a:lnTo>
                    <a:pt x="16" y="102"/>
                  </a:lnTo>
                  <a:lnTo>
                    <a:pt x="12" y="120"/>
                  </a:lnTo>
                  <a:lnTo>
                    <a:pt x="12" y="120"/>
                  </a:lnTo>
                  <a:lnTo>
                    <a:pt x="6" y="138"/>
                  </a:lnTo>
                  <a:lnTo>
                    <a:pt x="0" y="148"/>
                  </a:lnTo>
                  <a:lnTo>
                    <a:pt x="0" y="148"/>
                  </a:lnTo>
                  <a:lnTo>
                    <a:pt x="4" y="146"/>
                  </a:lnTo>
                  <a:lnTo>
                    <a:pt x="10" y="140"/>
                  </a:lnTo>
                  <a:lnTo>
                    <a:pt x="14" y="134"/>
                  </a:lnTo>
                  <a:lnTo>
                    <a:pt x="14" y="134"/>
                  </a:lnTo>
                  <a:close/>
                </a:path>
              </a:pathLst>
            </a:custGeom>
            <a:solidFill>
              <a:srgbClr val="006C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10878367" y="7080418"/>
              <a:ext cx="567982" cy="884741"/>
            </a:xfrm>
            <a:custGeom>
              <a:avLst/>
              <a:gdLst>
                <a:gd name="T0" fmla="*/ 134 w 208"/>
                <a:gd name="T1" fmla="*/ 266 h 324"/>
                <a:gd name="T2" fmla="*/ 134 w 208"/>
                <a:gd name="T3" fmla="*/ 266 h 324"/>
                <a:gd name="T4" fmla="*/ 146 w 208"/>
                <a:gd name="T5" fmla="*/ 242 h 324"/>
                <a:gd name="T6" fmla="*/ 164 w 208"/>
                <a:gd name="T7" fmla="*/ 224 h 324"/>
                <a:gd name="T8" fmla="*/ 208 w 208"/>
                <a:gd name="T9" fmla="*/ 204 h 324"/>
                <a:gd name="T10" fmla="*/ 208 w 208"/>
                <a:gd name="T11" fmla="*/ 204 h 324"/>
                <a:gd name="T12" fmla="*/ 192 w 208"/>
                <a:gd name="T13" fmla="*/ 194 h 324"/>
                <a:gd name="T14" fmla="*/ 182 w 208"/>
                <a:gd name="T15" fmla="*/ 190 h 324"/>
                <a:gd name="T16" fmla="*/ 178 w 208"/>
                <a:gd name="T17" fmla="*/ 166 h 324"/>
                <a:gd name="T18" fmla="*/ 180 w 208"/>
                <a:gd name="T19" fmla="*/ 164 h 324"/>
                <a:gd name="T20" fmla="*/ 194 w 208"/>
                <a:gd name="T21" fmla="*/ 142 h 324"/>
                <a:gd name="T22" fmla="*/ 200 w 208"/>
                <a:gd name="T23" fmla="*/ 122 h 324"/>
                <a:gd name="T24" fmla="*/ 200 w 208"/>
                <a:gd name="T25" fmla="*/ 122 h 324"/>
                <a:gd name="T26" fmla="*/ 206 w 208"/>
                <a:gd name="T27" fmla="*/ 118 h 324"/>
                <a:gd name="T28" fmla="*/ 208 w 208"/>
                <a:gd name="T29" fmla="*/ 110 h 324"/>
                <a:gd name="T30" fmla="*/ 206 w 208"/>
                <a:gd name="T31" fmla="*/ 90 h 324"/>
                <a:gd name="T32" fmla="*/ 202 w 208"/>
                <a:gd name="T33" fmla="*/ 86 h 324"/>
                <a:gd name="T34" fmla="*/ 202 w 208"/>
                <a:gd name="T35" fmla="*/ 68 h 324"/>
                <a:gd name="T36" fmla="*/ 202 w 208"/>
                <a:gd name="T37" fmla="*/ 48 h 324"/>
                <a:gd name="T38" fmla="*/ 196 w 208"/>
                <a:gd name="T39" fmla="*/ 36 h 324"/>
                <a:gd name="T40" fmla="*/ 184 w 208"/>
                <a:gd name="T41" fmla="*/ 26 h 324"/>
                <a:gd name="T42" fmla="*/ 166 w 208"/>
                <a:gd name="T43" fmla="*/ 14 h 324"/>
                <a:gd name="T44" fmla="*/ 156 w 208"/>
                <a:gd name="T45" fmla="*/ 10 h 324"/>
                <a:gd name="T46" fmla="*/ 152 w 208"/>
                <a:gd name="T47" fmla="*/ 14 h 324"/>
                <a:gd name="T48" fmla="*/ 152 w 208"/>
                <a:gd name="T49" fmla="*/ 12 h 324"/>
                <a:gd name="T50" fmla="*/ 150 w 208"/>
                <a:gd name="T51" fmla="*/ 8 h 324"/>
                <a:gd name="T52" fmla="*/ 150 w 208"/>
                <a:gd name="T53" fmla="*/ 4 h 324"/>
                <a:gd name="T54" fmla="*/ 150 w 208"/>
                <a:gd name="T55" fmla="*/ 0 h 324"/>
                <a:gd name="T56" fmla="*/ 132 w 208"/>
                <a:gd name="T57" fmla="*/ 18 h 324"/>
                <a:gd name="T58" fmla="*/ 134 w 208"/>
                <a:gd name="T59" fmla="*/ 8 h 324"/>
                <a:gd name="T60" fmla="*/ 108 w 208"/>
                <a:gd name="T61" fmla="*/ 24 h 324"/>
                <a:gd name="T62" fmla="*/ 102 w 208"/>
                <a:gd name="T63" fmla="*/ 30 h 324"/>
                <a:gd name="T64" fmla="*/ 92 w 208"/>
                <a:gd name="T65" fmla="*/ 42 h 324"/>
                <a:gd name="T66" fmla="*/ 90 w 208"/>
                <a:gd name="T67" fmla="*/ 62 h 324"/>
                <a:gd name="T68" fmla="*/ 90 w 208"/>
                <a:gd name="T69" fmla="*/ 72 h 324"/>
                <a:gd name="T70" fmla="*/ 92 w 208"/>
                <a:gd name="T71" fmla="*/ 86 h 324"/>
                <a:gd name="T72" fmla="*/ 86 w 208"/>
                <a:gd name="T73" fmla="*/ 94 h 324"/>
                <a:gd name="T74" fmla="*/ 88 w 208"/>
                <a:gd name="T75" fmla="*/ 110 h 324"/>
                <a:gd name="T76" fmla="*/ 92 w 208"/>
                <a:gd name="T77" fmla="*/ 124 h 324"/>
                <a:gd name="T78" fmla="*/ 98 w 208"/>
                <a:gd name="T79" fmla="*/ 126 h 324"/>
                <a:gd name="T80" fmla="*/ 102 w 208"/>
                <a:gd name="T81" fmla="*/ 142 h 324"/>
                <a:gd name="T82" fmla="*/ 114 w 208"/>
                <a:gd name="T83" fmla="*/ 166 h 324"/>
                <a:gd name="T84" fmla="*/ 112 w 208"/>
                <a:gd name="T85" fmla="*/ 178 h 324"/>
                <a:gd name="T86" fmla="*/ 110 w 208"/>
                <a:gd name="T87" fmla="*/ 190 h 324"/>
                <a:gd name="T88" fmla="*/ 76 w 208"/>
                <a:gd name="T89" fmla="*/ 206 h 324"/>
                <a:gd name="T90" fmla="*/ 60 w 208"/>
                <a:gd name="T91" fmla="*/ 214 h 324"/>
                <a:gd name="T92" fmla="*/ 44 w 208"/>
                <a:gd name="T93" fmla="*/ 218 h 324"/>
                <a:gd name="T94" fmla="*/ 30 w 208"/>
                <a:gd name="T95" fmla="*/ 224 h 324"/>
                <a:gd name="T96" fmla="*/ 18 w 208"/>
                <a:gd name="T97" fmla="*/ 234 h 324"/>
                <a:gd name="T98" fmla="*/ 10 w 208"/>
                <a:gd name="T99" fmla="*/ 248 h 324"/>
                <a:gd name="T100" fmla="*/ 0 w 208"/>
                <a:gd name="T101" fmla="*/ 282 h 324"/>
                <a:gd name="T102" fmla="*/ 0 w 208"/>
                <a:gd name="T103" fmla="*/ 310 h 324"/>
                <a:gd name="T104" fmla="*/ 120 w 208"/>
                <a:gd name="T105" fmla="*/ 324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08" h="324">
                  <a:moveTo>
                    <a:pt x="134" y="268"/>
                  </a:moveTo>
                  <a:lnTo>
                    <a:pt x="134" y="266"/>
                  </a:lnTo>
                  <a:lnTo>
                    <a:pt x="134" y="266"/>
                  </a:lnTo>
                  <a:lnTo>
                    <a:pt x="134" y="266"/>
                  </a:lnTo>
                  <a:lnTo>
                    <a:pt x="138" y="254"/>
                  </a:lnTo>
                  <a:lnTo>
                    <a:pt x="146" y="242"/>
                  </a:lnTo>
                  <a:lnTo>
                    <a:pt x="154" y="234"/>
                  </a:lnTo>
                  <a:lnTo>
                    <a:pt x="164" y="224"/>
                  </a:lnTo>
                  <a:lnTo>
                    <a:pt x="188" y="212"/>
                  </a:lnTo>
                  <a:lnTo>
                    <a:pt x="208" y="204"/>
                  </a:lnTo>
                  <a:lnTo>
                    <a:pt x="208" y="204"/>
                  </a:lnTo>
                  <a:lnTo>
                    <a:pt x="208" y="204"/>
                  </a:lnTo>
                  <a:lnTo>
                    <a:pt x="208" y="204"/>
                  </a:lnTo>
                  <a:lnTo>
                    <a:pt x="192" y="194"/>
                  </a:lnTo>
                  <a:lnTo>
                    <a:pt x="182" y="190"/>
                  </a:lnTo>
                  <a:lnTo>
                    <a:pt x="182" y="190"/>
                  </a:lnTo>
                  <a:lnTo>
                    <a:pt x="180" y="178"/>
                  </a:lnTo>
                  <a:lnTo>
                    <a:pt x="178" y="166"/>
                  </a:lnTo>
                  <a:lnTo>
                    <a:pt x="178" y="166"/>
                  </a:lnTo>
                  <a:lnTo>
                    <a:pt x="180" y="164"/>
                  </a:lnTo>
                  <a:lnTo>
                    <a:pt x="188" y="156"/>
                  </a:lnTo>
                  <a:lnTo>
                    <a:pt x="194" y="142"/>
                  </a:lnTo>
                  <a:lnTo>
                    <a:pt x="198" y="132"/>
                  </a:lnTo>
                  <a:lnTo>
                    <a:pt x="200" y="122"/>
                  </a:lnTo>
                  <a:lnTo>
                    <a:pt x="200" y="122"/>
                  </a:lnTo>
                  <a:lnTo>
                    <a:pt x="200" y="122"/>
                  </a:lnTo>
                  <a:lnTo>
                    <a:pt x="204" y="122"/>
                  </a:lnTo>
                  <a:lnTo>
                    <a:pt x="206" y="118"/>
                  </a:lnTo>
                  <a:lnTo>
                    <a:pt x="208" y="110"/>
                  </a:lnTo>
                  <a:lnTo>
                    <a:pt x="208" y="110"/>
                  </a:lnTo>
                  <a:lnTo>
                    <a:pt x="208" y="94"/>
                  </a:lnTo>
                  <a:lnTo>
                    <a:pt x="206" y="90"/>
                  </a:lnTo>
                  <a:lnTo>
                    <a:pt x="202" y="86"/>
                  </a:lnTo>
                  <a:lnTo>
                    <a:pt x="202" y="86"/>
                  </a:lnTo>
                  <a:lnTo>
                    <a:pt x="202" y="68"/>
                  </a:lnTo>
                  <a:lnTo>
                    <a:pt x="202" y="68"/>
                  </a:lnTo>
                  <a:lnTo>
                    <a:pt x="202" y="58"/>
                  </a:lnTo>
                  <a:lnTo>
                    <a:pt x="202" y="48"/>
                  </a:lnTo>
                  <a:lnTo>
                    <a:pt x="200" y="42"/>
                  </a:lnTo>
                  <a:lnTo>
                    <a:pt x="196" y="36"/>
                  </a:lnTo>
                  <a:lnTo>
                    <a:pt x="190" y="30"/>
                  </a:lnTo>
                  <a:lnTo>
                    <a:pt x="184" y="26"/>
                  </a:lnTo>
                  <a:lnTo>
                    <a:pt x="184" y="26"/>
                  </a:lnTo>
                  <a:lnTo>
                    <a:pt x="166" y="14"/>
                  </a:lnTo>
                  <a:lnTo>
                    <a:pt x="166" y="14"/>
                  </a:lnTo>
                  <a:lnTo>
                    <a:pt x="156" y="10"/>
                  </a:lnTo>
                  <a:lnTo>
                    <a:pt x="152" y="10"/>
                  </a:lnTo>
                  <a:lnTo>
                    <a:pt x="152" y="14"/>
                  </a:lnTo>
                  <a:lnTo>
                    <a:pt x="152" y="14"/>
                  </a:lnTo>
                  <a:lnTo>
                    <a:pt x="152" y="12"/>
                  </a:lnTo>
                  <a:lnTo>
                    <a:pt x="152" y="12"/>
                  </a:lnTo>
                  <a:lnTo>
                    <a:pt x="150" y="8"/>
                  </a:lnTo>
                  <a:lnTo>
                    <a:pt x="150" y="4"/>
                  </a:lnTo>
                  <a:lnTo>
                    <a:pt x="150" y="4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38" y="12"/>
                  </a:lnTo>
                  <a:lnTo>
                    <a:pt x="132" y="18"/>
                  </a:lnTo>
                  <a:lnTo>
                    <a:pt x="134" y="8"/>
                  </a:lnTo>
                  <a:lnTo>
                    <a:pt x="134" y="8"/>
                  </a:lnTo>
                  <a:lnTo>
                    <a:pt x="130" y="10"/>
                  </a:lnTo>
                  <a:lnTo>
                    <a:pt x="108" y="24"/>
                  </a:lnTo>
                  <a:lnTo>
                    <a:pt x="108" y="24"/>
                  </a:lnTo>
                  <a:lnTo>
                    <a:pt x="102" y="30"/>
                  </a:lnTo>
                  <a:lnTo>
                    <a:pt x="96" y="36"/>
                  </a:lnTo>
                  <a:lnTo>
                    <a:pt x="92" y="42"/>
                  </a:lnTo>
                  <a:lnTo>
                    <a:pt x="90" y="50"/>
                  </a:lnTo>
                  <a:lnTo>
                    <a:pt x="90" y="62"/>
                  </a:lnTo>
                  <a:lnTo>
                    <a:pt x="90" y="72"/>
                  </a:lnTo>
                  <a:lnTo>
                    <a:pt x="90" y="72"/>
                  </a:lnTo>
                  <a:lnTo>
                    <a:pt x="92" y="86"/>
                  </a:lnTo>
                  <a:lnTo>
                    <a:pt x="92" y="86"/>
                  </a:lnTo>
                  <a:lnTo>
                    <a:pt x="86" y="90"/>
                  </a:lnTo>
                  <a:lnTo>
                    <a:pt x="86" y="94"/>
                  </a:lnTo>
                  <a:lnTo>
                    <a:pt x="88" y="110"/>
                  </a:lnTo>
                  <a:lnTo>
                    <a:pt x="88" y="110"/>
                  </a:lnTo>
                  <a:lnTo>
                    <a:pt x="88" y="120"/>
                  </a:lnTo>
                  <a:lnTo>
                    <a:pt x="92" y="124"/>
                  </a:lnTo>
                  <a:lnTo>
                    <a:pt x="96" y="126"/>
                  </a:lnTo>
                  <a:lnTo>
                    <a:pt x="98" y="126"/>
                  </a:lnTo>
                  <a:lnTo>
                    <a:pt x="98" y="126"/>
                  </a:lnTo>
                  <a:lnTo>
                    <a:pt x="102" y="142"/>
                  </a:lnTo>
                  <a:lnTo>
                    <a:pt x="108" y="156"/>
                  </a:lnTo>
                  <a:lnTo>
                    <a:pt x="114" y="166"/>
                  </a:lnTo>
                  <a:lnTo>
                    <a:pt x="114" y="166"/>
                  </a:lnTo>
                  <a:lnTo>
                    <a:pt x="112" y="178"/>
                  </a:lnTo>
                  <a:lnTo>
                    <a:pt x="110" y="190"/>
                  </a:lnTo>
                  <a:lnTo>
                    <a:pt x="110" y="190"/>
                  </a:lnTo>
                  <a:lnTo>
                    <a:pt x="98" y="196"/>
                  </a:lnTo>
                  <a:lnTo>
                    <a:pt x="76" y="206"/>
                  </a:lnTo>
                  <a:lnTo>
                    <a:pt x="76" y="206"/>
                  </a:lnTo>
                  <a:lnTo>
                    <a:pt x="60" y="214"/>
                  </a:lnTo>
                  <a:lnTo>
                    <a:pt x="50" y="216"/>
                  </a:lnTo>
                  <a:lnTo>
                    <a:pt x="44" y="218"/>
                  </a:lnTo>
                  <a:lnTo>
                    <a:pt x="30" y="224"/>
                  </a:lnTo>
                  <a:lnTo>
                    <a:pt x="30" y="224"/>
                  </a:lnTo>
                  <a:lnTo>
                    <a:pt x="24" y="228"/>
                  </a:lnTo>
                  <a:lnTo>
                    <a:pt x="18" y="234"/>
                  </a:lnTo>
                  <a:lnTo>
                    <a:pt x="14" y="240"/>
                  </a:lnTo>
                  <a:lnTo>
                    <a:pt x="10" y="248"/>
                  </a:lnTo>
                  <a:lnTo>
                    <a:pt x="4" y="264"/>
                  </a:lnTo>
                  <a:lnTo>
                    <a:pt x="0" y="282"/>
                  </a:lnTo>
                  <a:lnTo>
                    <a:pt x="0" y="298"/>
                  </a:lnTo>
                  <a:lnTo>
                    <a:pt x="0" y="310"/>
                  </a:lnTo>
                  <a:lnTo>
                    <a:pt x="0" y="324"/>
                  </a:lnTo>
                  <a:lnTo>
                    <a:pt x="120" y="324"/>
                  </a:lnTo>
                  <a:lnTo>
                    <a:pt x="134" y="268"/>
                  </a:lnTo>
                  <a:close/>
                </a:path>
              </a:pathLst>
            </a:custGeom>
            <a:solidFill>
              <a:srgbClr val="006C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8"/>
            <p:cNvSpPr>
              <a:spLocks/>
            </p:cNvSpPr>
            <p:nvPr/>
          </p:nvSpPr>
          <p:spPr bwMode="auto">
            <a:xfrm>
              <a:off x="11222433" y="7058576"/>
              <a:ext cx="922970" cy="1048582"/>
            </a:xfrm>
            <a:custGeom>
              <a:avLst/>
              <a:gdLst>
                <a:gd name="T0" fmla="*/ 338 w 338"/>
                <a:gd name="T1" fmla="*/ 384 h 384"/>
                <a:gd name="T2" fmla="*/ 334 w 338"/>
                <a:gd name="T3" fmla="*/ 356 h 384"/>
                <a:gd name="T4" fmla="*/ 312 w 338"/>
                <a:gd name="T5" fmla="*/ 264 h 384"/>
                <a:gd name="T6" fmla="*/ 310 w 338"/>
                <a:gd name="T7" fmla="*/ 260 h 384"/>
                <a:gd name="T8" fmla="*/ 304 w 338"/>
                <a:gd name="T9" fmla="*/ 248 h 384"/>
                <a:gd name="T10" fmla="*/ 280 w 338"/>
                <a:gd name="T11" fmla="*/ 234 h 384"/>
                <a:gd name="T12" fmla="*/ 256 w 338"/>
                <a:gd name="T13" fmla="*/ 226 h 384"/>
                <a:gd name="T14" fmla="*/ 232 w 338"/>
                <a:gd name="T15" fmla="*/ 216 h 384"/>
                <a:gd name="T16" fmla="*/ 222 w 338"/>
                <a:gd name="T17" fmla="*/ 210 h 384"/>
                <a:gd name="T18" fmla="*/ 220 w 338"/>
                <a:gd name="T19" fmla="*/ 202 h 384"/>
                <a:gd name="T20" fmla="*/ 208 w 338"/>
                <a:gd name="T21" fmla="*/ 194 h 384"/>
                <a:gd name="T22" fmla="*/ 206 w 338"/>
                <a:gd name="T23" fmla="*/ 178 h 384"/>
                <a:gd name="T24" fmla="*/ 212 w 338"/>
                <a:gd name="T25" fmla="*/ 176 h 384"/>
                <a:gd name="T26" fmla="*/ 218 w 338"/>
                <a:gd name="T27" fmla="*/ 160 h 384"/>
                <a:gd name="T28" fmla="*/ 220 w 338"/>
                <a:gd name="T29" fmla="*/ 146 h 384"/>
                <a:gd name="T30" fmla="*/ 222 w 338"/>
                <a:gd name="T31" fmla="*/ 146 h 384"/>
                <a:gd name="T32" fmla="*/ 230 w 338"/>
                <a:gd name="T33" fmla="*/ 138 h 384"/>
                <a:gd name="T34" fmla="*/ 234 w 338"/>
                <a:gd name="T35" fmla="*/ 128 h 384"/>
                <a:gd name="T36" fmla="*/ 238 w 338"/>
                <a:gd name="T37" fmla="*/ 112 h 384"/>
                <a:gd name="T38" fmla="*/ 236 w 338"/>
                <a:gd name="T39" fmla="*/ 102 h 384"/>
                <a:gd name="T40" fmla="*/ 228 w 338"/>
                <a:gd name="T41" fmla="*/ 100 h 384"/>
                <a:gd name="T42" fmla="*/ 230 w 338"/>
                <a:gd name="T43" fmla="*/ 82 h 384"/>
                <a:gd name="T44" fmla="*/ 228 w 338"/>
                <a:gd name="T45" fmla="*/ 44 h 384"/>
                <a:gd name="T46" fmla="*/ 226 w 338"/>
                <a:gd name="T47" fmla="*/ 32 h 384"/>
                <a:gd name="T48" fmla="*/ 216 w 338"/>
                <a:gd name="T49" fmla="*/ 16 h 384"/>
                <a:gd name="T50" fmla="*/ 200 w 338"/>
                <a:gd name="T51" fmla="*/ 6 h 384"/>
                <a:gd name="T52" fmla="*/ 170 w 338"/>
                <a:gd name="T53" fmla="*/ 0 h 384"/>
                <a:gd name="T54" fmla="*/ 138 w 338"/>
                <a:gd name="T55" fmla="*/ 6 h 384"/>
                <a:gd name="T56" fmla="*/ 128 w 338"/>
                <a:gd name="T57" fmla="*/ 12 h 384"/>
                <a:gd name="T58" fmla="*/ 128 w 338"/>
                <a:gd name="T59" fmla="*/ 18 h 384"/>
                <a:gd name="T60" fmla="*/ 122 w 338"/>
                <a:gd name="T61" fmla="*/ 18 h 384"/>
                <a:gd name="T62" fmla="*/ 114 w 338"/>
                <a:gd name="T63" fmla="*/ 22 h 384"/>
                <a:gd name="T64" fmla="*/ 106 w 338"/>
                <a:gd name="T65" fmla="*/ 36 h 384"/>
                <a:gd name="T66" fmla="*/ 104 w 338"/>
                <a:gd name="T67" fmla="*/ 72 h 384"/>
                <a:gd name="T68" fmla="*/ 110 w 338"/>
                <a:gd name="T69" fmla="*/ 102 h 384"/>
                <a:gd name="T70" fmla="*/ 106 w 338"/>
                <a:gd name="T71" fmla="*/ 104 h 384"/>
                <a:gd name="T72" fmla="*/ 104 w 338"/>
                <a:gd name="T73" fmla="*/ 116 h 384"/>
                <a:gd name="T74" fmla="*/ 108 w 338"/>
                <a:gd name="T75" fmla="*/ 132 h 384"/>
                <a:gd name="T76" fmla="*/ 110 w 338"/>
                <a:gd name="T77" fmla="*/ 142 h 384"/>
                <a:gd name="T78" fmla="*/ 116 w 338"/>
                <a:gd name="T79" fmla="*/ 146 h 384"/>
                <a:gd name="T80" fmla="*/ 118 w 338"/>
                <a:gd name="T81" fmla="*/ 146 h 384"/>
                <a:gd name="T82" fmla="*/ 122 w 338"/>
                <a:gd name="T83" fmla="*/ 164 h 384"/>
                <a:gd name="T84" fmla="*/ 132 w 338"/>
                <a:gd name="T85" fmla="*/ 178 h 384"/>
                <a:gd name="T86" fmla="*/ 134 w 338"/>
                <a:gd name="T87" fmla="*/ 178 h 384"/>
                <a:gd name="T88" fmla="*/ 134 w 338"/>
                <a:gd name="T89" fmla="*/ 194 h 384"/>
                <a:gd name="T90" fmla="*/ 122 w 338"/>
                <a:gd name="T91" fmla="*/ 196 h 384"/>
                <a:gd name="T92" fmla="*/ 120 w 338"/>
                <a:gd name="T93" fmla="*/ 208 h 384"/>
                <a:gd name="T94" fmla="*/ 104 w 338"/>
                <a:gd name="T95" fmla="*/ 216 h 384"/>
                <a:gd name="T96" fmla="*/ 88 w 338"/>
                <a:gd name="T97" fmla="*/ 224 h 384"/>
                <a:gd name="T98" fmla="*/ 46 w 338"/>
                <a:gd name="T99" fmla="*/ 246 h 384"/>
                <a:gd name="T100" fmla="*/ 30 w 338"/>
                <a:gd name="T101" fmla="*/ 260 h 384"/>
                <a:gd name="T102" fmla="*/ 22 w 338"/>
                <a:gd name="T103" fmla="*/ 276 h 384"/>
                <a:gd name="T104" fmla="*/ 8 w 338"/>
                <a:gd name="T105" fmla="*/ 338 h 384"/>
                <a:gd name="T106" fmla="*/ 338 w 338"/>
                <a:gd name="T107" fmla="*/ 38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38" h="384">
                  <a:moveTo>
                    <a:pt x="338" y="384"/>
                  </a:moveTo>
                  <a:lnTo>
                    <a:pt x="338" y="384"/>
                  </a:lnTo>
                  <a:lnTo>
                    <a:pt x="336" y="372"/>
                  </a:lnTo>
                  <a:lnTo>
                    <a:pt x="334" y="356"/>
                  </a:lnTo>
                  <a:lnTo>
                    <a:pt x="324" y="316"/>
                  </a:lnTo>
                  <a:lnTo>
                    <a:pt x="312" y="264"/>
                  </a:lnTo>
                  <a:lnTo>
                    <a:pt x="312" y="264"/>
                  </a:lnTo>
                  <a:lnTo>
                    <a:pt x="310" y="260"/>
                  </a:lnTo>
                  <a:lnTo>
                    <a:pt x="308" y="254"/>
                  </a:lnTo>
                  <a:lnTo>
                    <a:pt x="304" y="248"/>
                  </a:lnTo>
                  <a:lnTo>
                    <a:pt x="298" y="244"/>
                  </a:lnTo>
                  <a:lnTo>
                    <a:pt x="280" y="234"/>
                  </a:lnTo>
                  <a:lnTo>
                    <a:pt x="256" y="226"/>
                  </a:lnTo>
                  <a:lnTo>
                    <a:pt x="256" y="226"/>
                  </a:lnTo>
                  <a:lnTo>
                    <a:pt x="242" y="220"/>
                  </a:lnTo>
                  <a:lnTo>
                    <a:pt x="232" y="216"/>
                  </a:lnTo>
                  <a:lnTo>
                    <a:pt x="222" y="210"/>
                  </a:lnTo>
                  <a:lnTo>
                    <a:pt x="222" y="210"/>
                  </a:lnTo>
                  <a:lnTo>
                    <a:pt x="220" y="206"/>
                  </a:lnTo>
                  <a:lnTo>
                    <a:pt x="220" y="202"/>
                  </a:lnTo>
                  <a:lnTo>
                    <a:pt x="220" y="196"/>
                  </a:lnTo>
                  <a:lnTo>
                    <a:pt x="208" y="194"/>
                  </a:lnTo>
                  <a:lnTo>
                    <a:pt x="208" y="194"/>
                  </a:lnTo>
                  <a:lnTo>
                    <a:pt x="206" y="178"/>
                  </a:lnTo>
                  <a:lnTo>
                    <a:pt x="206" y="178"/>
                  </a:lnTo>
                  <a:lnTo>
                    <a:pt x="212" y="176"/>
                  </a:lnTo>
                  <a:lnTo>
                    <a:pt x="214" y="170"/>
                  </a:lnTo>
                  <a:lnTo>
                    <a:pt x="218" y="160"/>
                  </a:lnTo>
                  <a:lnTo>
                    <a:pt x="220" y="150"/>
                  </a:lnTo>
                  <a:lnTo>
                    <a:pt x="220" y="146"/>
                  </a:lnTo>
                  <a:lnTo>
                    <a:pt x="220" y="146"/>
                  </a:lnTo>
                  <a:lnTo>
                    <a:pt x="222" y="146"/>
                  </a:lnTo>
                  <a:lnTo>
                    <a:pt x="226" y="144"/>
                  </a:lnTo>
                  <a:lnTo>
                    <a:pt x="230" y="138"/>
                  </a:lnTo>
                  <a:lnTo>
                    <a:pt x="234" y="128"/>
                  </a:lnTo>
                  <a:lnTo>
                    <a:pt x="234" y="128"/>
                  </a:lnTo>
                  <a:lnTo>
                    <a:pt x="236" y="118"/>
                  </a:lnTo>
                  <a:lnTo>
                    <a:pt x="238" y="112"/>
                  </a:lnTo>
                  <a:lnTo>
                    <a:pt x="236" y="106"/>
                  </a:lnTo>
                  <a:lnTo>
                    <a:pt x="236" y="102"/>
                  </a:lnTo>
                  <a:lnTo>
                    <a:pt x="230" y="100"/>
                  </a:lnTo>
                  <a:lnTo>
                    <a:pt x="228" y="100"/>
                  </a:lnTo>
                  <a:lnTo>
                    <a:pt x="228" y="100"/>
                  </a:lnTo>
                  <a:lnTo>
                    <a:pt x="230" y="82"/>
                  </a:lnTo>
                  <a:lnTo>
                    <a:pt x="230" y="64"/>
                  </a:lnTo>
                  <a:lnTo>
                    <a:pt x="228" y="44"/>
                  </a:lnTo>
                  <a:lnTo>
                    <a:pt x="228" y="44"/>
                  </a:lnTo>
                  <a:lnTo>
                    <a:pt x="226" y="32"/>
                  </a:lnTo>
                  <a:lnTo>
                    <a:pt x="222" y="24"/>
                  </a:lnTo>
                  <a:lnTo>
                    <a:pt x="216" y="16"/>
                  </a:lnTo>
                  <a:lnTo>
                    <a:pt x="208" y="10"/>
                  </a:lnTo>
                  <a:lnTo>
                    <a:pt x="200" y="6"/>
                  </a:lnTo>
                  <a:lnTo>
                    <a:pt x="190" y="4"/>
                  </a:lnTo>
                  <a:lnTo>
                    <a:pt x="170" y="0"/>
                  </a:lnTo>
                  <a:lnTo>
                    <a:pt x="152" y="2"/>
                  </a:lnTo>
                  <a:lnTo>
                    <a:pt x="138" y="6"/>
                  </a:lnTo>
                  <a:lnTo>
                    <a:pt x="132" y="8"/>
                  </a:lnTo>
                  <a:lnTo>
                    <a:pt x="128" y="12"/>
                  </a:lnTo>
                  <a:lnTo>
                    <a:pt x="126" y="16"/>
                  </a:lnTo>
                  <a:lnTo>
                    <a:pt x="128" y="18"/>
                  </a:lnTo>
                  <a:lnTo>
                    <a:pt x="128" y="18"/>
                  </a:lnTo>
                  <a:lnTo>
                    <a:pt x="122" y="18"/>
                  </a:lnTo>
                  <a:lnTo>
                    <a:pt x="118" y="20"/>
                  </a:lnTo>
                  <a:lnTo>
                    <a:pt x="114" y="22"/>
                  </a:lnTo>
                  <a:lnTo>
                    <a:pt x="112" y="26"/>
                  </a:lnTo>
                  <a:lnTo>
                    <a:pt x="106" y="36"/>
                  </a:lnTo>
                  <a:lnTo>
                    <a:pt x="104" y="48"/>
                  </a:lnTo>
                  <a:lnTo>
                    <a:pt x="104" y="72"/>
                  </a:lnTo>
                  <a:lnTo>
                    <a:pt x="104" y="84"/>
                  </a:lnTo>
                  <a:lnTo>
                    <a:pt x="110" y="102"/>
                  </a:lnTo>
                  <a:lnTo>
                    <a:pt x="110" y="102"/>
                  </a:lnTo>
                  <a:lnTo>
                    <a:pt x="106" y="104"/>
                  </a:lnTo>
                  <a:lnTo>
                    <a:pt x="104" y="108"/>
                  </a:lnTo>
                  <a:lnTo>
                    <a:pt x="104" y="116"/>
                  </a:lnTo>
                  <a:lnTo>
                    <a:pt x="106" y="124"/>
                  </a:lnTo>
                  <a:lnTo>
                    <a:pt x="108" y="132"/>
                  </a:lnTo>
                  <a:lnTo>
                    <a:pt x="108" y="132"/>
                  </a:lnTo>
                  <a:lnTo>
                    <a:pt x="110" y="142"/>
                  </a:lnTo>
                  <a:lnTo>
                    <a:pt x="114" y="146"/>
                  </a:lnTo>
                  <a:lnTo>
                    <a:pt x="116" y="146"/>
                  </a:lnTo>
                  <a:lnTo>
                    <a:pt x="118" y="146"/>
                  </a:lnTo>
                  <a:lnTo>
                    <a:pt x="118" y="146"/>
                  </a:lnTo>
                  <a:lnTo>
                    <a:pt x="120" y="156"/>
                  </a:lnTo>
                  <a:lnTo>
                    <a:pt x="122" y="164"/>
                  </a:lnTo>
                  <a:lnTo>
                    <a:pt x="126" y="174"/>
                  </a:lnTo>
                  <a:lnTo>
                    <a:pt x="132" y="178"/>
                  </a:lnTo>
                  <a:lnTo>
                    <a:pt x="134" y="178"/>
                  </a:lnTo>
                  <a:lnTo>
                    <a:pt x="134" y="178"/>
                  </a:lnTo>
                  <a:lnTo>
                    <a:pt x="136" y="192"/>
                  </a:lnTo>
                  <a:lnTo>
                    <a:pt x="134" y="194"/>
                  </a:lnTo>
                  <a:lnTo>
                    <a:pt x="122" y="196"/>
                  </a:lnTo>
                  <a:lnTo>
                    <a:pt x="122" y="196"/>
                  </a:lnTo>
                  <a:lnTo>
                    <a:pt x="122" y="204"/>
                  </a:lnTo>
                  <a:lnTo>
                    <a:pt x="120" y="208"/>
                  </a:lnTo>
                  <a:lnTo>
                    <a:pt x="120" y="208"/>
                  </a:lnTo>
                  <a:lnTo>
                    <a:pt x="104" y="216"/>
                  </a:lnTo>
                  <a:lnTo>
                    <a:pt x="88" y="224"/>
                  </a:lnTo>
                  <a:lnTo>
                    <a:pt x="88" y="224"/>
                  </a:lnTo>
                  <a:lnTo>
                    <a:pt x="66" y="234"/>
                  </a:lnTo>
                  <a:lnTo>
                    <a:pt x="46" y="246"/>
                  </a:lnTo>
                  <a:lnTo>
                    <a:pt x="38" y="252"/>
                  </a:lnTo>
                  <a:lnTo>
                    <a:pt x="30" y="260"/>
                  </a:lnTo>
                  <a:lnTo>
                    <a:pt x="26" y="268"/>
                  </a:lnTo>
                  <a:lnTo>
                    <a:pt x="22" y="276"/>
                  </a:lnTo>
                  <a:lnTo>
                    <a:pt x="22" y="276"/>
                  </a:lnTo>
                  <a:lnTo>
                    <a:pt x="8" y="338"/>
                  </a:lnTo>
                  <a:lnTo>
                    <a:pt x="0" y="384"/>
                  </a:lnTo>
                  <a:lnTo>
                    <a:pt x="338" y="384"/>
                  </a:lnTo>
                  <a:lnTo>
                    <a:pt x="338" y="38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5" name="그룹 12"/>
          <p:cNvGrpSpPr/>
          <p:nvPr/>
        </p:nvGrpSpPr>
        <p:grpSpPr>
          <a:xfrm rot="19800000">
            <a:off x="7093321" y="2040549"/>
            <a:ext cx="619947" cy="968348"/>
            <a:chOff x="2935288" y="3844926"/>
            <a:chExt cx="960438" cy="1500188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6" name="Freeform 14"/>
            <p:cNvSpPr>
              <a:spLocks noEditPoints="1"/>
            </p:cNvSpPr>
            <p:nvPr/>
          </p:nvSpPr>
          <p:spPr bwMode="auto">
            <a:xfrm>
              <a:off x="2935288" y="3844926"/>
              <a:ext cx="960438" cy="1038225"/>
            </a:xfrm>
            <a:custGeom>
              <a:avLst/>
              <a:gdLst>
                <a:gd name="T0" fmla="*/ 256 w 256"/>
                <a:gd name="T1" fmla="*/ 129 h 276"/>
                <a:gd name="T2" fmla="*/ 128 w 256"/>
                <a:gd name="T3" fmla="*/ 0 h 276"/>
                <a:gd name="T4" fmla="*/ 0 w 256"/>
                <a:gd name="T5" fmla="*/ 129 h 276"/>
                <a:gd name="T6" fmla="*/ 107 w 256"/>
                <a:gd name="T7" fmla="*/ 255 h 276"/>
                <a:gd name="T8" fmla="*/ 107 w 256"/>
                <a:gd name="T9" fmla="*/ 274 h 276"/>
                <a:gd name="T10" fmla="*/ 128 w 256"/>
                <a:gd name="T11" fmla="*/ 276 h 276"/>
                <a:gd name="T12" fmla="*/ 149 w 256"/>
                <a:gd name="T13" fmla="*/ 274 h 276"/>
                <a:gd name="T14" fmla="*/ 149 w 256"/>
                <a:gd name="T15" fmla="*/ 255 h 276"/>
                <a:gd name="T16" fmla="*/ 256 w 256"/>
                <a:gd name="T17" fmla="*/ 129 h 276"/>
                <a:gd name="T18" fmla="*/ 128 w 256"/>
                <a:gd name="T19" fmla="*/ 36 h 276"/>
                <a:gd name="T20" fmla="*/ 220 w 256"/>
                <a:gd name="T21" fmla="*/ 129 h 276"/>
                <a:gd name="T22" fmla="*/ 128 w 256"/>
                <a:gd name="T23" fmla="*/ 221 h 276"/>
                <a:gd name="T24" fmla="*/ 36 w 256"/>
                <a:gd name="T25" fmla="*/ 129 h 276"/>
                <a:gd name="T26" fmla="*/ 128 w 256"/>
                <a:gd name="T27" fmla="*/ 3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6" h="276">
                  <a:moveTo>
                    <a:pt x="256" y="129"/>
                  </a:moveTo>
                  <a:cubicBezTo>
                    <a:pt x="256" y="58"/>
                    <a:pt x="199" y="0"/>
                    <a:pt x="128" y="0"/>
                  </a:cubicBezTo>
                  <a:cubicBezTo>
                    <a:pt x="57" y="0"/>
                    <a:pt x="0" y="58"/>
                    <a:pt x="0" y="129"/>
                  </a:cubicBezTo>
                  <a:cubicBezTo>
                    <a:pt x="0" y="192"/>
                    <a:pt x="46" y="245"/>
                    <a:pt x="107" y="255"/>
                  </a:cubicBezTo>
                  <a:cubicBezTo>
                    <a:pt x="107" y="274"/>
                    <a:pt x="107" y="274"/>
                    <a:pt x="107" y="274"/>
                  </a:cubicBezTo>
                  <a:cubicBezTo>
                    <a:pt x="114" y="275"/>
                    <a:pt x="121" y="276"/>
                    <a:pt x="128" y="276"/>
                  </a:cubicBezTo>
                  <a:cubicBezTo>
                    <a:pt x="135" y="276"/>
                    <a:pt x="142" y="275"/>
                    <a:pt x="149" y="274"/>
                  </a:cubicBezTo>
                  <a:cubicBezTo>
                    <a:pt x="149" y="255"/>
                    <a:pt x="149" y="255"/>
                    <a:pt x="149" y="255"/>
                  </a:cubicBezTo>
                  <a:cubicBezTo>
                    <a:pt x="210" y="245"/>
                    <a:pt x="256" y="192"/>
                    <a:pt x="256" y="129"/>
                  </a:cubicBezTo>
                  <a:close/>
                  <a:moveTo>
                    <a:pt x="128" y="36"/>
                  </a:moveTo>
                  <a:cubicBezTo>
                    <a:pt x="179" y="36"/>
                    <a:pt x="220" y="78"/>
                    <a:pt x="220" y="129"/>
                  </a:cubicBezTo>
                  <a:cubicBezTo>
                    <a:pt x="220" y="180"/>
                    <a:pt x="179" y="221"/>
                    <a:pt x="128" y="221"/>
                  </a:cubicBezTo>
                  <a:cubicBezTo>
                    <a:pt x="77" y="221"/>
                    <a:pt x="36" y="180"/>
                    <a:pt x="36" y="129"/>
                  </a:cubicBezTo>
                  <a:cubicBezTo>
                    <a:pt x="36" y="78"/>
                    <a:pt x="77" y="36"/>
                    <a:pt x="128" y="36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3336925" y="4921251"/>
              <a:ext cx="157163" cy="423863"/>
            </a:xfrm>
            <a:custGeom>
              <a:avLst/>
              <a:gdLst>
                <a:gd name="T0" fmla="*/ 0 w 42"/>
                <a:gd name="T1" fmla="*/ 0 h 113"/>
                <a:gd name="T2" fmla="*/ 0 w 42"/>
                <a:gd name="T3" fmla="*/ 92 h 113"/>
                <a:gd name="T4" fmla="*/ 21 w 42"/>
                <a:gd name="T5" fmla="*/ 113 h 113"/>
                <a:gd name="T6" fmla="*/ 42 w 42"/>
                <a:gd name="T7" fmla="*/ 92 h 113"/>
                <a:gd name="T8" fmla="*/ 42 w 42"/>
                <a:gd name="T9" fmla="*/ 0 h 113"/>
                <a:gd name="T10" fmla="*/ 21 w 42"/>
                <a:gd name="T11" fmla="*/ 2 h 113"/>
                <a:gd name="T12" fmla="*/ 0 w 42"/>
                <a:gd name="T13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113">
                  <a:moveTo>
                    <a:pt x="0" y="0"/>
                  </a:moveTo>
                  <a:cubicBezTo>
                    <a:pt x="0" y="92"/>
                    <a:pt x="0" y="92"/>
                    <a:pt x="0" y="92"/>
                  </a:cubicBezTo>
                  <a:cubicBezTo>
                    <a:pt x="0" y="103"/>
                    <a:pt x="10" y="113"/>
                    <a:pt x="21" y="113"/>
                  </a:cubicBezTo>
                  <a:cubicBezTo>
                    <a:pt x="32" y="113"/>
                    <a:pt x="42" y="103"/>
                    <a:pt x="42" y="92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35" y="1"/>
                    <a:pt x="28" y="2"/>
                    <a:pt x="21" y="2"/>
                  </a:cubicBezTo>
                  <a:cubicBezTo>
                    <a:pt x="14" y="2"/>
                    <a:pt x="7" y="1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18" name="Freeform 5"/>
          <p:cNvSpPr>
            <a:spLocks noEditPoints="1"/>
          </p:cNvSpPr>
          <p:nvPr/>
        </p:nvSpPr>
        <p:spPr bwMode="auto">
          <a:xfrm flipH="1">
            <a:off x="3117845" y="2357961"/>
            <a:ext cx="1246555" cy="736600"/>
          </a:xfrm>
          <a:custGeom>
            <a:avLst/>
            <a:gdLst>
              <a:gd name="T0" fmla="*/ 471 w 616"/>
              <a:gd name="T1" fmla="*/ 217 h 364"/>
              <a:gd name="T2" fmla="*/ 362 w 616"/>
              <a:gd name="T3" fmla="*/ 244 h 364"/>
              <a:gd name="T4" fmla="*/ 189 w 616"/>
              <a:gd name="T5" fmla="*/ 0 h 364"/>
              <a:gd name="T6" fmla="*/ 165 w 616"/>
              <a:gd name="T7" fmla="*/ 71 h 364"/>
              <a:gd name="T8" fmla="*/ 0 w 616"/>
              <a:gd name="T9" fmla="*/ 244 h 364"/>
              <a:gd name="T10" fmla="*/ 310 w 616"/>
              <a:gd name="T11" fmla="*/ 364 h 364"/>
              <a:gd name="T12" fmla="*/ 496 w 616"/>
              <a:gd name="T13" fmla="*/ 0 h 364"/>
              <a:gd name="T14" fmla="*/ 40 w 616"/>
              <a:gd name="T15" fmla="*/ 254 h 364"/>
              <a:gd name="T16" fmla="*/ 97 w 616"/>
              <a:gd name="T17" fmla="*/ 160 h 364"/>
              <a:gd name="T18" fmla="*/ 97 w 616"/>
              <a:gd name="T19" fmla="*/ 131 h 364"/>
              <a:gd name="T20" fmla="*/ 68 w 616"/>
              <a:gd name="T21" fmla="*/ 113 h 364"/>
              <a:gd name="T22" fmla="*/ 97 w 616"/>
              <a:gd name="T23" fmla="*/ 113 h 364"/>
              <a:gd name="T24" fmla="*/ 122 w 616"/>
              <a:gd name="T25" fmla="*/ 180 h 364"/>
              <a:gd name="T26" fmla="*/ 151 w 616"/>
              <a:gd name="T27" fmla="*/ 160 h 364"/>
              <a:gd name="T28" fmla="*/ 151 w 616"/>
              <a:gd name="T29" fmla="*/ 131 h 364"/>
              <a:gd name="T30" fmla="*/ 122 w 616"/>
              <a:gd name="T31" fmla="*/ 113 h 364"/>
              <a:gd name="T32" fmla="*/ 151 w 616"/>
              <a:gd name="T33" fmla="*/ 113 h 364"/>
              <a:gd name="T34" fmla="*/ 208 w 616"/>
              <a:gd name="T35" fmla="*/ 254 h 364"/>
              <a:gd name="T36" fmla="*/ 237 w 616"/>
              <a:gd name="T37" fmla="*/ 236 h 364"/>
              <a:gd name="T38" fmla="*/ 237 w 616"/>
              <a:gd name="T39" fmla="*/ 207 h 364"/>
              <a:gd name="T40" fmla="*/ 208 w 616"/>
              <a:gd name="T41" fmla="*/ 187 h 364"/>
              <a:gd name="T42" fmla="*/ 237 w 616"/>
              <a:gd name="T43" fmla="*/ 187 h 364"/>
              <a:gd name="T44" fmla="*/ 208 w 616"/>
              <a:gd name="T45" fmla="*/ 110 h 364"/>
              <a:gd name="T46" fmla="*/ 237 w 616"/>
              <a:gd name="T47" fmla="*/ 91 h 364"/>
              <a:gd name="T48" fmla="*/ 237 w 616"/>
              <a:gd name="T49" fmla="*/ 62 h 364"/>
              <a:gd name="T50" fmla="*/ 208 w 616"/>
              <a:gd name="T51" fmla="*/ 42 h 364"/>
              <a:gd name="T52" fmla="*/ 237 w 616"/>
              <a:gd name="T53" fmla="*/ 42 h 364"/>
              <a:gd name="T54" fmla="*/ 263 w 616"/>
              <a:gd name="T55" fmla="*/ 207 h 364"/>
              <a:gd name="T56" fmla="*/ 293 w 616"/>
              <a:gd name="T57" fmla="*/ 187 h 364"/>
              <a:gd name="T58" fmla="*/ 293 w 616"/>
              <a:gd name="T59" fmla="*/ 157 h 364"/>
              <a:gd name="T60" fmla="*/ 263 w 616"/>
              <a:gd name="T61" fmla="*/ 139 h 364"/>
              <a:gd name="T62" fmla="*/ 293 w 616"/>
              <a:gd name="T63" fmla="*/ 139 h 364"/>
              <a:gd name="T64" fmla="*/ 263 w 616"/>
              <a:gd name="T65" fmla="*/ 62 h 364"/>
              <a:gd name="T66" fmla="*/ 293 w 616"/>
              <a:gd name="T67" fmla="*/ 42 h 364"/>
              <a:gd name="T68" fmla="*/ 293 w 616"/>
              <a:gd name="T69" fmla="*/ 12 h 364"/>
              <a:gd name="T70" fmla="*/ 319 w 616"/>
              <a:gd name="T71" fmla="*/ 284 h 364"/>
              <a:gd name="T72" fmla="*/ 348 w 616"/>
              <a:gd name="T73" fmla="*/ 284 h 364"/>
              <a:gd name="T74" fmla="*/ 374 w 616"/>
              <a:gd name="T75" fmla="*/ 133 h 364"/>
              <a:gd name="T76" fmla="*/ 403 w 616"/>
              <a:gd name="T77" fmla="*/ 113 h 364"/>
              <a:gd name="T78" fmla="*/ 403 w 616"/>
              <a:gd name="T79" fmla="*/ 83 h 364"/>
              <a:gd name="T80" fmla="*/ 430 w 616"/>
              <a:gd name="T81" fmla="*/ 210 h 364"/>
              <a:gd name="T82" fmla="*/ 459 w 616"/>
              <a:gd name="T83" fmla="*/ 210 h 364"/>
              <a:gd name="T84" fmla="*/ 430 w 616"/>
              <a:gd name="T85" fmla="*/ 133 h 364"/>
              <a:gd name="T86" fmla="*/ 459 w 616"/>
              <a:gd name="T87" fmla="*/ 113 h 364"/>
              <a:gd name="T88" fmla="*/ 459 w 616"/>
              <a:gd name="T89" fmla="*/ 83 h 364"/>
              <a:gd name="T90" fmla="*/ 516 w 616"/>
              <a:gd name="T91" fmla="*/ 285 h 364"/>
              <a:gd name="T92" fmla="*/ 545 w 616"/>
              <a:gd name="T93" fmla="*/ 285 h 364"/>
              <a:gd name="T94" fmla="*/ 516 w 616"/>
              <a:gd name="T95" fmla="*/ 207 h 364"/>
              <a:gd name="T96" fmla="*/ 545 w 616"/>
              <a:gd name="T97" fmla="*/ 188 h 364"/>
              <a:gd name="T98" fmla="*/ 545 w 616"/>
              <a:gd name="T99" fmla="*/ 159 h 364"/>
              <a:gd name="T100" fmla="*/ 516 w 616"/>
              <a:gd name="T101" fmla="*/ 139 h 364"/>
              <a:gd name="T102" fmla="*/ 545 w 616"/>
              <a:gd name="T103" fmla="*/ 139 h 364"/>
              <a:gd name="T104" fmla="*/ 516 w 616"/>
              <a:gd name="T105" fmla="*/ 62 h 364"/>
              <a:gd name="T106" fmla="*/ 545 w 616"/>
              <a:gd name="T107" fmla="*/ 42 h 364"/>
              <a:gd name="T108" fmla="*/ 545 w 616"/>
              <a:gd name="T109" fmla="*/ 12 h 364"/>
              <a:gd name="T110" fmla="*/ 570 w 616"/>
              <a:gd name="T111" fmla="*/ 236 h 364"/>
              <a:gd name="T112" fmla="*/ 599 w 616"/>
              <a:gd name="T113" fmla="*/ 236 h 364"/>
              <a:gd name="T114" fmla="*/ 570 w 616"/>
              <a:gd name="T115" fmla="*/ 159 h 364"/>
              <a:gd name="T116" fmla="*/ 599 w 616"/>
              <a:gd name="T117" fmla="*/ 139 h 364"/>
              <a:gd name="T118" fmla="*/ 599 w 616"/>
              <a:gd name="T119" fmla="*/ 110 h 364"/>
              <a:gd name="T120" fmla="*/ 570 w 616"/>
              <a:gd name="T121" fmla="*/ 91 h 364"/>
              <a:gd name="T122" fmla="*/ 599 w 616"/>
              <a:gd name="T123" fmla="*/ 91 h 364"/>
              <a:gd name="T124" fmla="*/ 570 w 616"/>
              <a:gd name="T125" fmla="*/ 12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616" h="364">
                <a:moveTo>
                  <a:pt x="496" y="0"/>
                </a:moveTo>
                <a:lnTo>
                  <a:pt x="496" y="217"/>
                </a:lnTo>
                <a:lnTo>
                  <a:pt x="471" y="217"/>
                </a:lnTo>
                <a:lnTo>
                  <a:pt x="471" y="72"/>
                </a:lnTo>
                <a:lnTo>
                  <a:pt x="362" y="72"/>
                </a:lnTo>
                <a:lnTo>
                  <a:pt x="362" y="244"/>
                </a:lnTo>
                <a:lnTo>
                  <a:pt x="310" y="244"/>
                </a:lnTo>
                <a:lnTo>
                  <a:pt x="310" y="0"/>
                </a:lnTo>
                <a:lnTo>
                  <a:pt x="189" y="0"/>
                </a:lnTo>
                <a:lnTo>
                  <a:pt x="189" y="217"/>
                </a:lnTo>
                <a:lnTo>
                  <a:pt x="165" y="217"/>
                </a:lnTo>
                <a:lnTo>
                  <a:pt x="165" y="71"/>
                </a:lnTo>
                <a:lnTo>
                  <a:pt x="55" y="71"/>
                </a:lnTo>
                <a:lnTo>
                  <a:pt x="55" y="244"/>
                </a:lnTo>
                <a:lnTo>
                  <a:pt x="0" y="244"/>
                </a:lnTo>
                <a:lnTo>
                  <a:pt x="0" y="364"/>
                </a:lnTo>
                <a:lnTo>
                  <a:pt x="310" y="364"/>
                </a:lnTo>
                <a:lnTo>
                  <a:pt x="310" y="364"/>
                </a:lnTo>
                <a:lnTo>
                  <a:pt x="616" y="364"/>
                </a:lnTo>
                <a:lnTo>
                  <a:pt x="616" y="0"/>
                </a:lnTo>
                <a:lnTo>
                  <a:pt x="496" y="0"/>
                </a:lnTo>
                <a:close/>
                <a:moveTo>
                  <a:pt x="11" y="284"/>
                </a:moveTo>
                <a:lnTo>
                  <a:pt x="11" y="254"/>
                </a:lnTo>
                <a:lnTo>
                  <a:pt x="40" y="254"/>
                </a:lnTo>
                <a:lnTo>
                  <a:pt x="40" y="284"/>
                </a:lnTo>
                <a:lnTo>
                  <a:pt x="11" y="284"/>
                </a:lnTo>
                <a:close/>
                <a:moveTo>
                  <a:pt x="97" y="160"/>
                </a:moveTo>
                <a:lnTo>
                  <a:pt x="68" y="160"/>
                </a:lnTo>
                <a:lnTo>
                  <a:pt x="68" y="131"/>
                </a:lnTo>
                <a:lnTo>
                  <a:pt x="97" y="131"/>
                </a:lnTo>
                <a:lnTo>
                  <a:pt x="97" y="160"/>
                </a:lnTo>
                <a:close/>
                <a:moveTo>
                  <a:pt x="97" y="113"/>
                </a:moveTo>
                <a:lnTo>
                  <a:pt x="68" y="113"/>
                </a:lnTo>
                <a:lnTo>
                  <a:pt x="68" y="83"/>
                </a:lnTo>
                <a:lnTo>
                  <a:pt x="97" y="83"/>
                </a:lnTo>
                <a:lnTo>
                  <a:pt x="97" y="113"/>
                </a:lnTo>
                <a:close/>
                <a:moveTo>
                  <a:pt x="151" y="210"/>
                </a:moveTo>
                <a:lnTo>
                  <a:pt x="122" y="210"/>
                </a:lnTo>
                <a:lnTo>
                  <a:pt x="122" y="180"/>
                </a:lnTo>
                <a:lnTo>
                  <a:pt x="151" y="180"/>
                </a:lnTo>
                <a:lnTo>
                  <a:pt x="151" y="210"/>
                </a:lnTo>
                <a:close/>
                <a:moveTo>
                  <a:pt x="151" y="160"/>
                </a:moveTo>
                <a:lnTo>
                  <a:pt x="122" y="160"/>
                </a:lnTo>
                <a:lnTo>
                  <a:pt x="122" y="131"/>
                </a:lnTo>
                <a:lnTo>
                  <a:pt x="151" y="131"/>
                </a:lnTo>
                <a:lnTo>
                  <a:pt x="151" y="160"/>
                </a:lnTo>
                <a:close/>
                <a:moveTo>
                  <a:pt x="151" y="113"/>
                </a:moveTo>
                <a:lnTo>
                  <a:pt x="122" y="113"/>
                </a:lnTo>
                <a:lnTo>
                  <a:pt x="122" y="83"/>
                </a:lnTo>
                <a:lnTo>
                  <a:pt x="151" y="83"/>
                </a:lnTo>
                <a:lnTo>
                  <a:pt x="151" y="113"/>
                </a:lnTo>
                <a:close/>
                <a:moveTo>
                  <a:pt x="237" y="284"/>
                </a:moveTo>
                <a:lnTo>
                  <a:pt x="208" y="284"/>
                </a:lnTo>
                <a:lnTo>
                  <a:pt x="208" y="254"/>
                </a:lnTo>
                <a:lnTo>
                  <a:pt x="237" y="254"/>
                </a:lnTo>
                <a:lnTo>
                  <a:pt x="237" y="284"/>
                </a:lnTo>
                <a:close/>
                <a:moveTo>
                  <a:pt x="237" y="236"/>
                </a:moveTo>
                <a:lnTo>
                  <a:pt x="208" y="236"/>
                </a:lnTo>
                <a:lnTo>
                  <a:pt x="208" y="207"/>
                </a:lnTo>
                <a:lnTo>
                  <a:pt x="237" y="207"/>
                </a:lnTo>
                <a:lnTo>
                  <a:pt x="237" y="236"/>
                </a:lnTo>
                <a:close/>
                <a:moveTo>
                  <a:pt x="237" y="187"/>
                </a:moveTo>
                <a:lnTo>
                  <a:pt x="208" y="187"/>
                </a:lnTo>
                <a:lnTo>
                  <a:pt x="208" y="157"/>
                </a:lnTo>
                <a:lnTo>
                  <a:pt x="237" y="157"/>
                </a:lnTo>
                <a:lnTo>
                  <a:pt x="237" y="187"/>
                </a:lnTo>
                <a:close/>
                <a:moveTo>
                  <a:pt x="237" y="139"/>
                </a:moveTo>
                <a:lnTo>
                  <a:pt x="208" y="139"/>
                </a:lnTo>
                <a:lnTo>
                  <a:pt x="208" y="110"/>
                </a:lnTo>
                <a:lnTo>
                  <a:pt x="237" y="110"/>
                </a:lnTo>
                <a:lnTo>
                  <a:pt x="237" y="139"/>
                </a:lnTo>
                <a:close/>
                <a:moveTo>
                  <a:pt x="237" y="91"/>
                </a:moveTo>
                <a:lnTo>
                  <a:pt x="208" y="91"/>
                </a:lnTo>
                <a:lnTo>
                  <a:pt x="208" y="62"/>
                </a:lnTo>
                <a:lnTo>
                  <a:pt x="237" y="62"/>
                </a:lnTo>
                <a:lnTo>
                  <a:pt x="237" y="91"/>
                </a:lnTo>
                <a:close/>
                <a:moveTo>
                  <a:pt x="237" y="42"/>
                </a:moveTo>
                <a:lnTo>
                  <a:pt x="208" y="42"/>
                </a:lnTo>
                <a:lnTo>
                  <a:pt x="208" y="12"/>
                </a:lnTo>
                <a:lnTo>
                  <a:pt x="237" y="12"/>
                </a:lnTo>
                <a:lnTo>
                  <a:pt x="237" y="42"/>
                </a:lnTo>
                <a:close/>
                <a:moveTo>
                  <a:pt x="293" y="236"/>
                </a:moveTo>
                <a:lnTo>
                  <a:pt x="263" y="236"/>
                </a:lnTo>
                <a:lnTo>
                  <a:pt x="263" y="207"/>
                </a:lnTo>
                <a:lnTo>
                  <a:pt x="293" y="207"/>
                </a:lnTo>
                <a:lnTo>
                  <a:pt x="293" y="236"/>
                </a:lnTo>
                <a:close/>
                <a:moveTo>
                  <a:pt x="293" y="187"/>
                </a:moveTo>
                <a:lnTo>
                  <a:pt x="263" y="187"/>
                </a:lnTo>
                <a:lnTo>
                  <a:pt x="263" y="157"/>
                </a:lnTo>
                <a:lnTo>
                  <a:pt x="293" y="157"/>
                </a:lnTo>
                <a:lnTo>
                  <a:pt x="293" y="187"/>
                </a:lnTo>
                <a:close/>
                <a:moveTo>
                  <a:pt x="293" y="139"/>
                </a:moveTo>
                <a:lnTo>
                  <a:pt x="263" y="139"/>
                </a:lnTo>
                <a:lnTo>
                  <a:pt x="263" y="110"/>
                </a:lnTo>
                <a:lnTo>
                  <a:pt x="293" y="110"/>
                </a:lnTo>
                <a:lnTo>
                  <a:pt x="293" y="139"/>
                </a:lnTo>
                <a:close/>
                <a:moveTo>
                  <a:pt x="293" y="91"/>
                </a:moveTo>
                <a:lnTo>
                  <a:pt x="263" y="91"/>
                </a:lnTo>
                <a:lnTo>
                  <a:pt x="263" y="62"/>
                </a:lnTo>
                <a:lnTo>
                  <a:pt x="293" y="62"/>
                </a:lnTo>
                <a:lnTo>
                  <a:pt x="293" y="91"/>
                </a:lnTo>
                <a:close/>
                <a:moveTo>
                  <a:pt x="293" y="42"/>
                </a:moveTo>
                <a:lnTo>
                  <a:pt x="263" y="42"/>
                </a:lnTo>
                <a:lnTo>
                  <a:pt x="263" y="12"/>
                </a:lnTo>
                <a:lnTo>
                  <a:pt x="293" y="12"/>
                </a:lnTo>
                <a:lnTo>
                  <a:pt x="293" y="42"/>
                </a:lnTo>
                <a:close/>
                <a:moveTo>
                  <a:pt x="348" y="284"/>
                </a:moveTo>
                <a:lnTo>
                  <a:pt x="319" y="284"/>
                </a:lnTo>
                <a:lnTo>
                  <a:pt x="319" y="254"/>
                </a:lnTo>
                <a:lnTo>
                  <a:pt x="348" y="254"/>
                </a:lnTo>
                <a:lnTo>
                  <a:pt x="348" y="284"/>
                </a:lnTo>
                <a:close/>
                <a:moveTo>
                  <a:pt x="403" y="162"/>
                </a:moveTo>
                <a:lnTo>
                  <a:pt x="374" y="162"/>
                </a:lnTo>
                <a:lnTo>
                  <a:pt x="374" y="133"/>
                </a:lnTo>
                <a:lnTo>
                  <a:pt x="403" y="133"/>
                </a:lnTo>
                <a:lnTo>
                  <a:pt x="403" y="162"/>
                </a:lnTo>
                <a:close/>
                <a:moveTo>
                  <a:pt x="403" y="113"/>
                </a:moveTo>
                <a:lnTo>
                  <a:pt x="374" y="113"/>
                </a:lnTo>
                <a:lnTo>
                  <a:pt x="374" y="83"/>
                </a:lnTo>
                <a:lnTo>
                  <a:pt x="403" y="83"/>
                </a:lnTo>
                <a:lnTo>
                  <a:pt x="403" y="113"/>
                </a:lnTo>
                <a:close/>
                <a:moveTo>
                  <a:pt x="459" y="210"/>
                </a:moveTo>
                <a:lnTo>
                  <a:pt x="430" y="210"/>
                </a:lnTo>
                <a:lnTo>
                  <a:pt x="430" y="180"/>
                </a:lnTo>
                <a:lnTo>
                  <a:pt x="459" y="180"/>
                </a:lnTo>
                <a:lnTo>
                  <a:pt x="459" y="210"/>
                </a:lnTo>
                <a:close/>
                <a:moveTo>
                  <a:pt x="459" y="162"/>
                </a:moveTo>
                <a:lnTo>
                  <a:pt x="430" y="162"/>
                </a:lnTo>
                <a:lnTo>
                  <a:pt x="430" y="133"/>
                </a:lnTo>
                <a:lnTo>
                  <a:pt x="459" y="133"/>
                </a:lnTo>
                <a:lnTo>
                  <a:pt x="459" y="162"/>
                </a:lnTo>
                <a:close/>
                <a:moveTo>
                  <a:pt x="459" y="113"/>
                </a:moveTo>
                <a:lnTo>
                  <a:pt x="430" y="113"/>
                </a:lnTo>
                <a:lnTo>
                  <a:pt x="430" y="83"/>
                </a:lnTo>
                <a:lnTo>
                  <a:pt x="459" y="83"/>
                </a:lnTo>
                <a:lnTo>
                  <a:pt x="459" y="113"/>
                </a:lnTo>
                <a:close/>
                <a:moveTo>
                  <a:pt x="545" y="285"/>
                </a:moveTo>
                <a:lnTo>
                  <a:pt x="516" y="285"/>
                </a:lnTo>
                <a:lnTo>
                  <a:pt x="516" y="256"/>
                </a:lnTo>
                <a:lnTo>
                  <a:pt x="545" y="256"/>
                </a:lnTo>
                <a:lnTo>
                  <a:pt x="545" y="285"/>
                </a:lnTo>
                <a:close/>
                <a:moveTo>
                  <a:pt x="545" y="236"/>
                </a:moveTo>
                <a:lnTo>
                  <a:pt x="516" y="236"/>
                </a:lnTo>
                <a:lnTo>
                  <a:pt x="516" y="207"/>
                </a:lnTo>
                <a:lnTo>
                  <a:pt x="545" y="207"/>
                </a:lnTo>
                <a:lnTo>
                  <a:pt x="545" y="236"/>
                </a:lnTo>
                <a:close/>
                <a:moveTo>
                  <a:pt x="545" y="188"/>
                </a:moveTo>
                <a:lnTo>
                  <a:pt x="516" y="188"/>
                </a:lnTo>
                <a:lnTo>
                  <a:pt x="516" y="159"/>
                </a:lnTo>
                <a:lnTo>
                  <a:pt x="545" y="159"/>
                </a:lnTo>
                <a:lnTo>
                  <a:pt x="545" y="188"/>
                </a:lnTo>
                <a:close/>
                <a:moveTo>
                  <a:pt x="545" y="139"/>
                </a:moveTo>
                <a:lnTo>
                  <a:pt x="516" y="139"/>
                </a:lnTo>
                <a:lnTo>
                  <a:pt x="516" y="110"/>
                </a:lnTo>
                <a:lnTo>
                  <a:pt x="545" y="110"/>
                </a:lnTo>
                <a:lnTo>
                  <a:pt x="545" y="139"/>
                </a:lnTo>
                <a:close/>
                <a:moveTo>
                  <a:pt x="545" y="91"/>
                </a:moveTo>
                <a:lnTo>
                  <a:pt x="516" y="91"/>
                </a:lnTo>
                <a:lnTo>
                  <a:pt x="516" y="62"/>
                </a:lnTo>
                <a:lnTo>
                  <a:pt x="545" y="62"/>
                </a:lnTo>
                <a:lnTo>
                  <a:pt x="545" y="91"/>
                </a:lnTo>
                <a:close/>
                <a:moveTo>
                  <a:pt x="545" y="42"/>
                </a:moveTo>
                <a:lnTo>
                  <a:pt x="516" y="42"/>
                </a:lnTo>
                <a:lnTo>
                  <a:pt x="516" y="12"/>
                </a:lnTo>
                <a:lnTo>
                  <a:pt x="545" y="12"/>
                </a:lnTo>
                <a:lnTo>
                  <a:pt x="545" y="42"/>
                </a:lnTo>
                <a:close/>
                <a:moveTo>
                  <a:pt x="599" y="236"/>
                </a:moveTo>
                <a:lnTo>
                  <a:pt x="570" y="236"/>
                </a:lnTo>
                <a:lnTo>
                  <a:pt x="570" y="207"/>
                </a:lnTo>
                <a:lnTo>
                  <a:pt x="599" y="207"/>
                </a:lnTo>
                <a:lnTo>
                  <a:pt x="599" y="236"/>
                </a:lnTo>
                <a:close/>
                <a:moveTo>
                  <a:pt x="599" y="188"/>
                </a:moveTo>
                <a:lnTo>
                  <a:pt x="570" y="188"/>
                </a:lnTo>
                <a:lnTo>
                  <a:pt x="570" y="159"/>
                </a:lnTo>
                <a:lnTo>
                  <a:pt x="599" y="159"/>
                </a:lnTo>
                <a:lnTo>
                  <a:pt x="599" y="188"/>
                </a:lnTo>
                <a:close/>
                <a:moveTo>
                  <a:pt x="599" y="139"/>
                </a:moveTo>
                <a:lnTo>
                  <a:pt x="570" y="139"/>
                </a:lnTo>
                <a:lnTo>
                  <a:pt x="570" y="110"/>
                </a:lnTo>
                <a:lnTo>
                  <a:pt x="599" y="110"/>
                </a:lnTo>
                <a:lnTo>
                  <a:pt x="599" y="139"/>
                </a:lnTo>
                <a:close/>
                <a:moveTo>
                  <a:pt x="599" y="91"/>
                </a:moveTo>
                <a:lnTo>
                  <a:pt x="570" y="91"/>
                </a:lnTo>
                <a:lnTo>
                  <a:pt x="570" y="62"/>
                </a:lnTo>
                <a:lnTo>
                  <a:pt x="599" y="62"/>
                </a:lnTo>
                <a:lnTo>
                  <a:pt x="599" y="91"/>
                </a:lnTo>
                <a:close/>
                <a:moveTo>
                  <a:pt x="599" y="42"/>
                </a:moveTo>
                <a:lnTo>
                  <a:pt x="570" y="42"/>
                </a:lnTo>
                <a:lnTo>
                  <a:pt x="570" y="12"/>
                </a:lnTo>
                <a:lnTo>
                  <a:pt x="599" y="12"/>
                </a:lnTo>
                <a:lnTo>
                  <a:pt x="599" y="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pSp>
        <p:nvGrpSpPr>
          <p:cNvPr id="6" name="그룹 18"/>
          <p:cNvGrpSpPr/>
          <p:nvPr/>
        </p:nvGrpSpPr>
        <p:grpSpPr>
          <a:xfrm flipH="1">
            <a:off x="931985" y="2253451"/>
            <a:ext cx="438484" cy="839806"/>
            <a:chOff x="3440441" y="1584514"/>
            <a:chExt cx="261362" cy="500574"/>
          </a:xfrm>
          <a:solidFill>
            <a:schemeClr val="bg1">
              <a:lumMod val="95000"/>
            </a:schemeClr>
          </a:solidFill>
        </p:grpSpPr>
        <p:sp>
          <p:nvSpPr>
            <p:cNvPr id="20" name="Freeform 6"/>
            <p:cNvSpPr>
              <a:spLocks noEditPoints="1"/>
            </p:cNvSpPr>
            <p:nvPr/>
          </p:nvSpPr>
          <p:spPr bwMode="auto">
            <a:xfrm>
              <a:off x="3579982" y="1866917"/>
              <a:ext cx="121821" cy="218170"/>
            </a:xfrm>
            <a:custGeom>
              <a:avLst/>
              <a:gdLst>
                <a:gd name="T0" fmla="*/ 0 w 440"/>
                <a:gd name="T1" fmla="*/ 0 h 788"/>
                <a:gd name="T2" fmla="*/ 0 w 440"/>
                <a:gd name="T3" fmla="*/ 788 h 788"/>
                <a:gd name="T4" fmla="*/ 440 w 440"/>
                <a:gd name="T5" fmla="*/ 788 h 788"/>
                <a:gd name="T6" fmla="*/ 440 w 440"/>
                <a:gd name="T7" fmla="*/ 0 h 788"/>
                <a:gd name="T8" fmla="*/ 0 w 440"/>
                <a:gd name="T9" fmla="*/ 0 h 788"/>
                <a:gd name="T10" fmla="*/ 176 w 440"/>
                <a:gd name="T11" fmla="*/ 614 h 788"/>
                <a:gd name="T12" fmla="*/ 89 w 440"/>
                <a:gd name="T13" fmla="*/ 614 h 788"/>
                <a:gd name="T14" fmla="*/ 89 w 440"/>
                <a:gd name="T15" fmla="*/ 527 h 788"/>
                <a:gd name="T16" fmla="*/ 176 w 440"/>
                <a:gd name="T17" fmla="*/ 527 h 788"/>
                <a:gd name="T18" fmla="*/ 176 w 440"/>
                <a:gd name="T19" fmla="*/ 614 h 788"/>
                <a:gd name="T20" fmla="*/ 176 w 440"/>
                <a:gd name="T21" fmla="*/ 439 h 788"/>
                <a:gd name="T22" fmla="*/ 89 w 440"/>
                <a:gd name="T23" fmla="*/ 439 h 788"/>
                <a:gd name="T24" fmla="*/ 89 w 440"/>
                <a:gd name="T25" fmla="*/ 352 h 788"/>
                <a:gd name="T26" fmla="*/ 176 w 440"/>
                <a:gd name="T27" fmla="*/ 352 h 788"/>
                <a:gd name="T28" fmla="*/ 176 w 440"/>
                <a:gd name="T29" fmla="*/ 439 h 788"/>
                <a:gd name="T30" fmla="*/ 176 w 440"/>
                <a:gd name="T31" fmla="*/ 264 h 788"/>
                <a:gd name="T32" fmla="*/ 89 w 440"/>
                <a:gd name="T33" fmla="*/ 264 h 788"/>
                <a:gd name="T34" fmla="*/ 89 w 440"/>
                <a:gd name="T35" fmla="*/ 176 h 788"/>
                <a:gd name="T36" fmla="*/ 176 w 440"/>
                <a:gd name="T37" fmla="*/ 176 h 788"/>
                <a:gd name="T38" fmla="*/ 176 w 440"/>
                <a:gd name="T39" fmla="*/ 264 h 788"/>
                <a:gd name="T40" fmla="*/ 352 w 440"/>
                <a:gd name="T41" fmla="*/ 614 h 788"/>
                <a:gd name="T42" fmla="*/ 264 w 440"/>
                <a:gd name="T43" fmla="*/ 614 h 788"/>
                <a:gd name="T44" fmla="*/ 264 w 440"/>
                <a:gd name="T45" fmla="*/ 527 h 788"/>
                <a:gd name="T46" fmla="*/ 352 w 440"/>
                <a:gd name="T47" fmla="*/ 527 h 788"/>
                <a:gd name="T48" fmla="*/ 352 w 440"/>
                <a:gd name="T49" fmla="*/ 614 h 788"/>
                <a:gd name="T50" fmla="*/ 352 w 440"/>
                <a:gd name="T51" fmla="*/ 439 h 788"/>
                <a:gd name="T52" fmla="*/ 264 w 440"/>
                <a:gd name="T53" fmla="*/ 439 h 788"/>
                <a:gd name="T54" fmla="*/ 264 w 440"/>
                <a:gd name="T55" fmla="*/ 352 h 788"/>
                <a:gd name="T56" fmla="*/ 352 w 440"/>
                <a:gd name="T57" fmla="*/ 352 h 788"/>
                <a:gd name="T58" fmla="*/ 352 w 440"/>
                <a:gd name="T59" fmla="*/ 439 h 788"/>
                <a:gd name="T60" fmla="*/ 352 w 440"/>
                <a:gd name="T61" fmla="*/ 264 h 788"/>
                <a:gd name="T62" fmla="*/ 264 w 440"/>
                <a:gd name="T63" fmla="*/ 264 h 788"/>
                <a:gd name="T64" fmla="*/ 264 w 440"/>
                <a:gd name="T65" fmla="*/ 176 h 788"/>
                <a:gd name="T66" fmla="*/ 352 w 440"/>
                <a:gd name="T67" fmla="*/ 176 h 788"/>
                <a:gd name="T68" fmla="*/ 352 w 440"/>
                <a:gd name="T69" fmla="*/ 264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40" h="788">
                  <a:moveTo>
                    <a:pt x="0" y="0"/>
                  </a:moveTo>
                  <a:lnTo>
                    <a:pt x="0" y="788"/>
                  </a:lnTo>
                  <a:lnTo>
                    <a:pt x="440" y="788"/>
                  </a:lnTo>
                  <a:lnTo>
                    <a:pt x="440" y="0"/>
                  </a:lnTo>
                  <a:lnTo>
                    <a:pt x="0" y="0"/>
                  </a:lnTo>
                  <a:close/>
                  <a:moveTo>
                    <a:pt x="176" y="614"/>
                  </a:moveTo>
                  <a:lnTo>
                    <a:pt x="89" y="614"/>
                  </a:lnTo>
                  <a:lnTo>
                    <a:pt x="89" y="527"/>
                  </a:lnTo>
                  <a:lnTo>
                    <a:pt x="176" y="527"/>
                  </a:lnTo>
                  <a:lnTo>
                    <a:pt x="176" y="614"/>
                  </a:lnTo>
                  <a:close/>
                  <a:moveTo>
                    <a:pt x="176" y="439"/>
                  </a:moveTo>
                  <a:lnTo>
                    <a:pt x="89" y="439"/>
                  </a:lnTo>
                  <a:lnTo>
                    <a:pt x="89" y="352"/>
                  </a:lnTo>
                  <a:lnTo>
                    <a:pt x="176" y="352"/>
                  </a:lnTo>
                  <a:lnTo>
                    <a:pt x="176" y="439"/>
                  </a:lnTo>
                  <a:close/>
                  <a:moveTo>
                    <a:pt x="176" y="264"/>
                  </a:moveTo>
                  <a:lnTo>
                    <a:pt x="89" y="264"/>
                  </a:lnTo>
                  <a:lnTo>
                    <a:pt x="89" y="176"/>
                  </a:lnTo>
                  <a:lnTo>
                    <a:pt x="176" y="176"/>
                  </a:lnTo>
                  <a:lnTo>
                    <a:pt x="176" y="264"/>
                  </a:lnTo>
                  <a:close/>
                  <a:moveTo>
                    <a:pt x="352" y="614"/>
                  </a:moveTo>
                  <a:lnTo>
                    <a:pt x="264" y="614"/>
                  </a:lnTo>
                  <a:lnTo>
                    <a:pt x="264" y="527"/>
                  </a:lnTo>
                  <a:lnTo>
                    <a:pt x="352" y="527"/>
                  </a:lnTo>
                  <a:lnTo>
                    <a:pt x="352" y="614"/>
                  </a:lnTo>
                  <a:close/>
                  <a:moveTo>
                    <a:pt x="352" y="439"/>
                  </a:moveTo>
                  <a:lnTo>
                    <a:pt x="264" y="439"/>
                  </a:lnTo>
                  <a:lnTo>
                    <a:pt x="264" y="352"/>
                  </a:lnTo>
                  <a:lnTo>
                    <a:pt x="352" y="352"/>
                  </a:lnTo>
                  <a:lnTo>
                    <a:pt x="352" y="439"/>
                  </a:lnTo>
                  <a:close/>
                  <a:moveTo>
                    <a:pt x="352" y="264"/>
                  </a:moveTo>
                  <a:lnTo>
                    <a:pt x="264" y="264"/>
                  </a:lnTo>
                  <a:lnTo>
                    <a:pt x="264" y="176"/>
                  </a:lnTo>
                  <a:lnTo>
                    <a:pt x="352" y="176"/>
                  </a:lnTo>
                  <a:lnTo>
                    <a:pt x="352" y="2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7"/>
            <p:cNvSpPr>
              <a:spLocks noEditPoints="1"/>
            </p:cNvSpPr>
            <p:nvPr/>
          </p:nvSpPr>
          <p:spPr bwMode="auto">
            <a:xfrm>
              <a:off x="3440441" y="1584514"/>
              <a:ext cx="121821" cy="500574"/>
            </a:xfrm>
            <a:custGeom>
              <a:avLst/>
              <a:gdLst>
                <a:gd name="T0" fmla="*/ 145 w 440"/>
                <a:gd name="T1" fmla="*/ 44 h 1808"/>
                <a:gd name="T2" fmla="*/ 0 w 440"/>
                <a:gd name="T3" fmla="*/ 939 h 1808"/>
                <a:gd name="T4" fmla="*/ 0 w 440"/>
                <a:gd name="T5" fmla="*/ 1808 h 1808"/>
                <a:gd name="T6" fmla="*/ 440 w 440"/>
                <a:gd name="T7" fmla="*/ 966 h 1808"/>
                <a:gd name="T8" fmla="*/ 440 w 440"/>
                <a:gd name="T9" fmla="*/ 135 h 1808"/>
                <a:gd name="T10" fmla="*/ 346 w 440"/>
                <a:gd name="T11" fmla="*/ 44 h 1808"/>
                <a:gd name="T12" fmla="*/ 177 w 440"/>
                <a:gd name="T13" fmla="*/ 1633 h 1808"/>
                <a:gd name="T14" fmla="*/ 89 w 440"/>
                <a:gd name="T15" fmla="*/ 1546 h 1808"/>
                <a:gd name="T16" fmla="*/ 177 w 440"/>
                <a:gd name="T17" fmla="*/ 1633 h 1808"/>
                <a:gd name="T18" fmla="*/ 89 w 440"/>
                <a:gd name="T19" fmla="*/ 1458 h 1808"/>
                <a:gd name="T20" fmla="*/ 177 w 440"/>
                <a:gd name="T21" fmla="*/ 1370 h 1808"/>
                <a:gd name="T22" fmla="*/ 177 w 440"/>
                <a:gd name="T23" fmla="*/ 1283 h 1808"/>
                <a:gd name="T24" fmla="*/ 89 w 440"/>
                <a:gd name="T25" fmla="*/ 1194 h 1808"/>
                <a:gd name="T26" fmla="*/ 177 w 440"/>
                <a:gd name="T27" fmla="*/ 1283 h 1808"/>
                <a:gd name="T28" fmla="*/ 89 w 440"/>
                <a:gd name="T29" fmla="*/ 1107 h 1808"/>
                <a:gd name="T30" fmla="*/ 177 w 440"/>
                <a:gd name="T31" fmla="*/ 1019 h 1808"/>
                <a:gd name="T32" fmla="*/ 177 w 440"/>
                <a:gd name="T33" fmla="*/ 924 h 1808"/>
                <a:gd name="T34" fmla="*/ 89 w 440"/>
                <a:gd name="T35" fmla="*/ 837 h 1808"/>
                <a:gd name="T36" fmla="*/ 177 w 440"/>
                <a:gd name="T37" fmla="*/ 924 h 1808"/>
                <a:gd name="T38" fmla="*/ 89 w 440"/>
                <a:gd name="T39" fmla="*/ 749 h 1808"/>
                <a:gd name="T40" fmla="*/ 177 w 440"/>
                <a:gd name="T41" fmla="*/ 662 h 1808"/>
                <a:gd name="T42" fmla="*/ 177 w 440"/>
                <a:gd name="T43" fmla="*/ 573 h 1808"/>
                <a:gd name="T44" fmla="*/ 89 w 440"/>
                <a:gd name="T45" fmla="*/ 485 h 1808"/>
                <a:gd name="T46" fmla="*/ 177 w 440"/>
                <a:gd name="T47" fmla="*/ 573 h 1808"/>
                <a:gd name="T48" fmla="*/ 89 w 440"/>
                <a:gd name="T49" fmla="*/ 398 h 1808"/>
                <a:gd name="T50" fmla="*/ 177 w 440"/>
                <a:gd name="T51" fmla="*/ 310 h 1808"/>
                <a:gd name="T52" fmla="*/ 353 w 440"/>
                <a:gd name="T53" fmla="*/ 1633 h 1808"/>
                <a:gd name="T54" fmla="*/ 264 w 440"/>
                <a:gd name="T55" fmla="*/ 1546 h 1808"/>
                <a:gd name="T56" fmla="*/ 353 w 440"/>
                <a:gd name="T57" fmla="*/ 1633 h 1808"/>
                <a:gd name="T58" fmla="*/ 264 w 440"/>
                <a:gd name="T59" fmla="*/ 1458 h 1808"/>
                <a:gd name="T60" fmla="*/ 353 w 440"/>
                <a:gd name="T61" fmla="*/ 1370 h 1808"/>
                <a:gd name="T62" fmla="*/ 353 w 440"/>
                <a:gd name="T63" fmla="*/ 1283 h 1808"/>
                <a:gd name="T64" fmla="*/ 264 w 440"/>
                <a:gd name="T65" fmla="*/ 1194 h 1808"/>
                <a:gd name="T66" fmla="*/ 353 w 440"/>
                <a:gd name="T67" fmla="*/ 1283 h 1808"/>
                <a:gd name="T68" fmla="*/ 264 w 440"/>
                <a:gd name="T69" fmla="*/ 1107 h 1808"/>
                <a:gd name="T70" fmla="*/ 353 w 440"/>
                <a:gd name="T71" fmla="*/ 1019 h 1808"/>
                <a:gd name="T72" fmla="*/ 353 w 440"/>
                <a:gd name="T73" fmla="*/ 924 h 1808"/>
                <a:gd name="T74" fmla="*/ 264 w 440"/>
                <a:gd name="T75" fmla="*/ 837 h 1808"/>
                <a:gd name="T76" fmla="*/ 353 w 440"/>
                <a:gd name="T77" fmla="*/ 924 h 1808"/>
                <a:gd name="T78" fmla="*/ 264 w 440"/>
                <a:gd name="T79" fmla="*/ 749 h 1808"/>
                <a:gd name="T80" fmla="*/ 353 w 440"/>
                <a:gd name="T81" fmla="*/ 662 h 1808"/>
                <a:gd name="T82" fmla="*/ 353 w 440"/>
                <a:gd name="T83" fmla="*/ 573 h 1808"/>
                <a:gd name="T84" fmla="*/ 264 w 440"/>
                <a:gd name="T85" fmla="*/ 485 h 1808"/>
                <a:gd name="T86" fmla="*/ 353 w 440"/>
                <a:gd name="T87" fmla="*/ 573 h 1808"/>
                <a:gd name="T88" fmla="*/ 353 w 440"/>
                <a:gd name="T89" fmla="*/ 398 h 1808"/>
                <a:gd name="T90" fmla="*/ 264 w 440"/>
                <a:gd name="T91" fmla="*/ 310 h 1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40" h="1808">
                  <a:moveTo>
                    <a:pt x="346" y="44"/>
                  </a:moveTo>
                  <a:lnTo>
                    <a:pt x="145" y="44"/>
                  </a:lnTo>
                  <a:lnTo>
                    <a:pt x="0" y="0"/>
                  </a:lnTo>
                  <a:lnTo>
                    <a:pt x="0" y="939"/>
                  </a:lnTo>
                  <a:lnTo>
                    <a:pt x="0" y="966"/>
                  </a:lnTo>
                  <a:lnTo>
                    <a:pt x="0" y="1808"/>
                  </a:lnTo>
                  <a:lnTo>
                    <a:pt x="440" y="1808"/>
                  </a:lnTo>
                  <a:lnTo>
                    <a:pt x="440" y="966"/>
                  </a:lnTo>
                  <a:lnTo>
                    <a:pt x="440" y="939"/>
                  </a:lnTo>
                  <a:lnTo>
                    <a:pt x="440" y="135"/>
                  </a:lnTo>
                  <a:lnTo>
                    <a:pt x="346" y="106"/>
                  </a:lnTo>
                  <a:lnTo>
                    <a:pt x="346" y="44"/>
                  </a:lnTo>
                  <a:lnTo>
                    <a:pt x="346" y="44"/>
                  </a:lnTo>
                  <a:close/>
                  <a:moveTo>
                    <a:pt x="177" y="1633"/>
                  </a:moveTo>
                  <a:lnTo>
                    <a:pt x="89" y="1633"/>
                  </a:lnTo>
                  <a:lnTo>
                    <a:pt x="89" y="1546"/>
                  </a:lnTo>
                  <a:lnTo>
                    <a:pt x="177" y="1546"/>
                  </a:lnTo>
                  <a:lnTo>
                    <a:pt x="177" y="1633"/>
                  </a:lnTo>
                  <a:close/>
                  <a:moveTo>
                    <a:pt x="177" y="1458"/>
                  </a:moveTo>
                  <a:lnTo>
                    <a:pt x="89" y="1458"/>
                  </a:lnTo>
                  <a:lnTo>
                    <a:pt x="89" y="1370"/>
                  </a:lnTo>
                  <a:lnTo>
                    <a:pt x="177" y="1370"/>
                  </a:lnTo>
                  <a:lnTo>
                    <a:pt x="177" y="1458"/>
                  </a:lnTo>
                  <a:close/>
                  <a:moveTo>
                    <a:pt x="177" y="1283"/>
                  </a:moveTo>
                  <a:lnTo>
                    <a:pt x="89" y="1283"/>
                  </a:lnTo>
                  <a:lnTo>
                    <a:pt x="89" y="1194"/>
                  </a:lnTo>
                  <a:lnTo>
                    <a:pt x="177" y="1194"/>
                  </a:lnTo>
                  <a:lnTo>
                    <a:pt x="177" y="1283"/>
                  </a:lnTo>
                  <a:close/>
                  <a:moveTo>
                    <a:pt x="177" y="1107"/>
                  </a:moveTo>
                  <a:lnTo>
                    <a:pt x="89" y="1107"/>
                  </a:lnTo>
                  <a:lnTo>
                    <a:pt x="89" y="1019"/>
                  </a:lnTo>
                  <a:lnTo>
                    <a:pt x="177" y="1019"/>
                  </a:lnTo>
                  <a:lnTo>
                    <a:pt x="177" y="1107"/>
                  </a:lnTo>
                  <a:close/>
                  <a:moveTo>
                    <a:pt x="177" y="924"/>
                  </a:moveTo>
                  <a:lnTo>
                    <a:pt x="89" y="924"/>
                  </a:lnTo>
                  <a:lnTo>
                    <a:pt x="89" y="837"/>
                  </a:lnTo>
                  <a:lnTo>
                    <a:pt x="177" y="837"/>
                  </a:lnTo>
                  <a:lnTo>
                    <a:pt x="177" y="924"/>
                  </a:lnTo>
                  <a:close/>
                  <a:moveTo>
                    <a:pt x="177" y="749"/>
                  </a:moveTo>
                  <a:lnTo>
                    <a:pt x="89" y="749"/>
                  </a:lnTo>
                  <a:lnTo>
                    <a:pt x="89" y="662"/>
                  </a:lnTo>
                  <a:lnTo>
                    <a:pt x="177" y="662"/>
                  </a:lnTo>
                  <a:lnTo>
                    <a:pt x="177" y="749"/>
                  </a:lnTo>
                  <a:close/>
                  <a:moveTo>
                    <a:pt x="177" y="573"/>
                  </a:moveTo>
                  <a:lnTo>
                    <a:pt x="89" y="573"/>
                  </a:lnTo>
                  <a:lnTo>
                    <a:pt x="89" y="485"/>
                  </a:lnTo>
                  <a:lnTo>
                    <a:pt x="177" y="485"/>
                  </a:lnTo>
                  <a:lnTo>
                    <a:pt x="177" y="573"/>
                  </a:lnTo>
                  <a:close/>
                  <a:moveTo>
                    <a:pt x="177" y="398"/>
                  </a:moveTo>
                  <a:lnTo>
                    <a:pt x="89" y="398"/>
                  </a:lnTo>
                  <a:lnTo>
                    <a:pt x="89" y="310"/>
                  </a:lnTo>
                  <a:lnTo>
                    <a:pt x="177" y="310"/>
                  </a:lnTo>
                  <a:lnTo>
                    <a:pt x="177" y="398"/>
                  </a:lnTo>
                  <a:close/>
                  <a:moveTo>
                    <a:pt x="353" y="1633"/>
                  </a:moveTo>
                  <a:lnTo>
                    <a:pt x="264" y="1633"/>
                  </a:lnTo>
                  <a:lnTo>
                    <a:pt x="264" y="1546"/>
                  </a:lnTo>
                  <a:lnTo>
                    <a:pt x="353" y="1546"/>
                  </a:lnTo>
                  <a:lnTo>
                    <a:pt x="353" y="1633"/>
                  </a:lnTo>
                  <a:close/>
                  <a:moveTo>
                    <a:pt x="353" y="1458"/>
                  </a:moveTo>
                  <a:lnTo>
                    <a:pt x="264" y="1458"/>
                  </a:lnTo>
                  <a:lnTo>
                    <a:pt x="264" y="1370"/>
                  </a:lnTo>
                  <a:lnTo>
                    <a:pt x="353" y="1370"/>
                  </a:lnTo>
                  <a:lnTo>
                    <a:pt x="353" y="1458"/>
                  </a:lnTo>
                  <a:close/>
                  <a:moveTo>
                    <a:pt x="353" y="1283"/>
                  </a:moveTo>
                  <a:lnTo>
                    <a:pt x="264" y="1283"/>
                  </a:lnTo>
                  <a:lnTo>
                    <a:pt x="264" y="1194"/>
                  </a:lnTo>
                  <a:lnTo>
                    <a:pt x="353" y="1194"/>
                  </a:lnTo>
                  <a:lnTo>
                    <a:pt x="353" y="1283"/>
                  </a:lnTo>
                  <a:close/>
                  <a:moveTo>
                    <a:pt x="353" y="1107"/>
                  </a:moveTo>
                  <a:lnTo>
                    <a:pt x="264" y="1107"/>
                  </a:lnTo>
                  <a:lnTo>
                    <a:pt x="264" y="1019"/>
                  </a:lnTo>
                  <a:lnTo>
                    <a:pt x="353" y="1019"/>
                  </a:lnTo>
                  <a:lnTo>
                    <a:pt x="353" y="1107"/>
                  </a:lnTo>
                  <a:close/>
                  <a:moveTo>
                    <a:pt x="353" y="924"/>
                  </a:moveTo>
                  <a:lnTo>
                    <a:pt x="264" y="924"/>
                  </a:lnTo>
                  <a:lnTo>
                    <a:pt x="264" y="837"/>
                  </a:lnTo>
                  <a:lnTo>
                    <a:pt x="353" y="837"/>
                  </a:lnTo>
                  <a:lnTo>
                    <a:pt x="353" y="924"/>
                  </a:lnTo>
                  <a:close/>
                  <a:moveTo>
                    <a:pt x="353" y="749"/>
                  </a:moveTo>
                  <a:lnTo>
                    <a:pt x="264" y="749"/>
                  </a:lnTo>
                  <a:lnTo>
                    <a:pt x="264" y="662"/>
                  </a:lnTo>
                  <a:lnTo>
                    <a:pt x="353" y="662"/>
                  </a:lnTo>
                  <a:lnTo>
                    <a:pt x="353" y="749"/>
                  </a:lnTo>
                  <a:close/>
                  <a:moveTo>
                    <a:pt x="353" y="573"/>
                  </a:moveTo>
                  <a:lnTo>
                    <a:pt x="264" y="573"/>
                  </a:lnTo>
                  <a:lnTo>
                    <a:pt x="264" y="485"/>
                  </a:lnTo>
                  <a:lnTo>
                    <a:pt x="353" y="485"/>
                  </a:lnTo>
                  <a:lnTo>
                    <a:pt x="353" y="573"/>
                  </a:lnTo>
                  <a:close/>
                  <a:moveTo>
                    <a:pt x="353" y="310"/>
                  </a:moveTo>
                  <a:lnTo>
                    <a:pt x="353" y="398"/>
                  </a:lnTo>
                  <a:lnTo>
                    <a:pt x="264" y="398"/>
                  </a:lnTo>
                  <a:lnTo>
                    <a:pt x="264" y="310"/>
                  </a:lnTo>
                  <a:lnTo>
                    <a:pt x="353" y="3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7" name="그룹 21"/>
          <p:cNvGrpSpPr/>
          <p:nvPr/>
        </p:nvGrpSpPr>
        <p:grpSpPr>
          <a:xfrm>
            <a:off x="1430128" y="2072405"/>
            <a:ext cx="1297439" cy="1022155"/>
            <a:chOff x="3065011" y="1584514"/>
            <a:chExt cx="636792" cy="501681"/>
          </a:xfrm>
          <a:solidFill>
            <a:schemeClr val="bg1">
              <a:lumMod val="95000"/>
            </a:schemeClr>
          </a:solidFill>
        </p:grpSpPr>
        <p:sp>
          <p:nvSpPr>
            <p:cNvPr id="23" name="Freeform 5"/>
            <p:cNvSpPr>
              <a:spLocks noEditPoints="1"/>
            </p:cNvSpPr>
            <p:nvPr/>
          </p:nvSpPr>
          <p:spPr bwMode="auto">
            <a:xfrm>
              <a:off x="3065011" y="1818189"/>
              <a:ext cx="121821" cy="266899"/>
            </a:xfrm>
            <a:custGeom>
              <a:avLst/>
              <a:gdLst>
                <a:gd name="T0" fmla="*/ 0 w 440"/>
                <a:gd name="T1" fmla="*/ 965 h 965"/>
                <a:gd name="T2" fmla="*/ 440 w 440"/>
                <a:gd name="T3" fmla="*/ 965 h 965"/>
                <a:gd name="T4" fmla="*/ 440 w 440"/>
                <a:gd name="T5" fmla="*/ 0 h 965"/>
                <a:gd name="T6" fmla="*/ 0 w 440"/>
                <a:gd name="T7" fmla="*/ 0 h 965"/>
                <a:gd name="T8" fmla="*/ 0 w 440"/>
                <a:gd name="T9" fmla="*/ 965 h 965"/>
                <a:gd name="T10" fmla="*/ 264 w 440"/>
                <a:gd name="T11" fmla="*/ 176 h 965"/>
                <a:gd name="T12" fmla="*/ 352 w 440"/>
                <a:gd name="T13" fmla="*/ 176 h 965"/>
                <a:gd name="T14" fmla="*/ 352 w 440"/>
                <a:gd name="T15" fmla="*/ 263 h 965"/>
                <a:gd name="T16" fmla="*/ 264 w 440"/>
                <a:gd name="T17" fmla="*/ 263 h 965"/>
                <a:gd name="T18" fmla="*/ 264 w 440"/>
                <a:gd name="T19" fmla="*/ 176 h 965"/>
                <a:gd name="T20" fmla="*/ 264 w 440"/>
                <a:gd name="T21" fmla="*/ 351 h 965"/>
                <a:gd name="T22" fmla="*/ 352 w 440"/>
                <a:gd name="T23" fmla="*/ 351 h 965"/>
                <a:gd name="T24" fmla="*/ 352 w 440"/>
                <a:gd name="T25" fmla="*/ 439 h 965"/>
                <a:gd name="T26" fmla="*/ 264 w 440"/>
                <a:gd name="T27" fmla="*/ 439 h 965"/>
                <a:gd name="T28" fmla="*/ 264 w 440"/>
                <a:gd name="T29" fmla="*/ 351 h 965"/>
                <a:gd name="T30" fmla="*/ 264 w 440"/>
                <a:gd name="T31" fmla="*/ 527 h 965"/>
                <a:gd name="T32" fmla="*/ 352 w 440"/>
                <a:gd name="T33" fmla="*/ 527 h 965"/>
                <a:gd name="T34" fmla="*/ 352 w 440"/>
                <a:gd name="T35" fmla="*/ 614 h 965"/>
                <a:gd name="T36" fmla="*/ 264 w 440"/>
                <a:gd name="T37" fmla="*/ 614 h 965"/>
                <a:gd name="T38" fmla="*/ 264 w 440"/>
                <a:gd name="T39" fmla="*/ 527 h 965"/>
                <a:gd name="T40" fmla="*/ 264 w 440"/>
                <a:gd name="T41" fmla="*/ 702 h 965"/>
                <a:gd name="T42" fmla="*/ 352 w 440"/>
                <a:gd name="T43" fmla="*/ 702 h 965"/>
                <a:gd name="T44" fmla="*/ 352 w 440"/>
                <a:gd name="T45" fmla="*/ 790 h 965"/>
                <a:gd name="T46" fmla="*/ 264 w 440"/>
                <a:gd name="T47" fmla="*/ 790 h 965"/>
                <a:gd name="T48" fmla="*/ 264 w 440"/>
                <a:gd name="T49" fmla="*/ 702 h 965"/>
                <a:gd name="T50" fmla="*/ 88 w 440"/>
                <a:gd name="T51" fmla="*/ 176 h 965"/>
                <a:gd name="T52" fmla="*/ 177 w 440"/>
                <a:gd name="T53" fmla="*/ 176 h 965"/>
                <a:gd name="T54" fmla="*/ 177 w 440"/>
                <a:gd name="T55" fmla="*/ 263 h 965"/>
                <a:gd name="T56" fmla="*/ 88 w 440"/>
                <a:gd name="T57" fmla="*/ 263 h 965"/>
                <a:gd name="T58" fmla="*/ 88 w 440"/>
                <a:gd name="T59" fmla="*/ 176 h 965"/>
                <a:gd name="T60" fmla="*/ 88 w 440"/>
                <a:gd name="T61" fmla="*/ 351 h 965"/>
                <a:gd name="T62" fmla="*/ 177 w 440"/>
                <a:gd name="T63" fmla="*/ 351 h 965"/>
                <a:gd name="T64" fmla="*/ 177 w 440"/>
                <a:gd name="T65" fmla="*/ 439 h 965"/>
                <a:gd name="T66" fmla="*/ 88 w 440"/>
                <a:gd name="T67" fmla="*/ 439 h 965"/>
                <a:gd name="T68" fmla="*/ 88 w 440"/>
                <a:gd name="T69" fmla="*/ 351 h 965"/>
                <a:gd name="T70" fmla="*/ 88 w 440"/>
                <a:gd name="T71" fmla="*/ 527 h 965"/>
                <a:gd name="T72" fmla="*/ 177 w 440"/>
                <a:gd name="T73" fmla="*/ 527 h 965"/>
                <a:gd name="T74" fmla="*/ 177 w 440"/>
                <a:gd name="T75" fmla="*/ 614 h 965"/>
                <a:gd name="T76" fmla="*/ 88 w 440"/>
                <a:gd name="T77" fmla="*/ 614 h 965"/>
                <a:gd name="T78" fmla="*/ 88 w 440"/>
                <a:gd name="T79" fmla="*/ 527 h 965"/>
                <a:gd name="T80" fmla="*/ 88 w 440"/>
                <a:gd name="T81" fmla="*/ 702 h 965"/>
                <a:gd name="T82" fmla="*/ 177 w 440"/>
                <a:gd name="T83" fmla="*/ 702 h 965"/>
                <a:gd name="T84" fmla="*/ 177 w 440"/>
                <a:gd name="T85" fmla="*/ 790 h 965"/>
                <a:gd name="T86" fmla="*/ 88 w 440"/>
                <a:gd name="T87" fmla="*/ 790 h 965"/>
                <a:gd name="T88" fmla="*/ 88 w 440"/>
                <a:gd name="T89" fmla="*/ 702 h 9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40" h="965">
                  <a:moveTo>
                    <a:pt x="0" y="965"/>
                  </a:moveTo>
                  <a:lnTo>
                    <a:pt x="440" y="965"/>
                  </a:lnTo>
                  <a:lnTo>
                    <a:pt x="440" y="0"/>
                  </a:lnTo>
                  <a:lnTo>
                    <a:pt x="0" y="0"/>
                  </a:lnTo>
                  <a:lnTo>
                    <a:pt x="0" y="965"/>
                  </a:lnTo>
                  <a:close/>
                  <a:moveTo>
                    <a:pt x="264" y="176"/>
                  </a:moveTo>
                  <a:lnTo>
                    <a:pt x="352" y="176"/>
                  </a:lnTo>
                  <a:lnTo>
                    <a:pt x="352" y="263"/>
                  </a:lnTo>
                  <a:lnTo>
                    <a:pt x="264" y="263"/>
                  </a:lnTo>
                  <a:lnTo>
                    <a:pt x="264" y="176"/>
                  </a:lnTo>
                  <a:close/>
                  <a:moveTo>
                    <a:pt x="264" y="351"/>
                  </a:moveTo>
                  <a:lnTo>
                    <a:pt x="352" y="351"/>
                  </a:lnTo>
                  <a:lnTo>
                    <a:pt x="352" y="439"/>
                  </a:lnTo>
                  <a:lnTo>
                    <a:pt x="264" y="439"/>
                  </a:lnTo>
                  <a:lnTo>
                    <a:pt x="264" y="351"/>
                  </a:lnTo>
                  <a:close/>
                  <a:moveTo>
                    <a:pt x="264" y="527"/>
                  </a:moveTo>
                  <a:lnTo>
                    <a:pt x="352" y="527"/>
                  </a:lnTo>
                  <a:lnTo>
                    <a:pt x="352" y="614"/>
                  </a:lnTo>
                  <a:lnTo>
                    <a:pt x="264" y="614"/>
                  </a:lnTo>
                  <a:lnTo>
                    <a:pt x="264" y="527"/>
                  </a:lnTo>
                  <a:close/>
                  <a:moveTo>
                    <a:pt x="264" y="702"/>
                  </a:moveTo>
                  <a:lnTo>
                    <a:pt x="352" y="702"/>
                  </a:lnTo>
                  <a:lnTo>
                    <a:pt x="352" y="790"/>
                  </a:lnTo>
                  <a:lnTo>
                    <a:pt x="264" y="790"/>
                  </a:lnTo>
                  <a:lnTo>
                    <a:pt x="264" y="702"/>
                  </a:lnTo>
                  <a:close/>
                  <a:moveTo>
                    <a:pt x="88" y="176"/>
                  </a:moveTo>
                  <a:lnTo>
                    <a:pt x="177" y="176"/>
                  </a:lnTo>
                  <a:lnTo>
                    <a:pt x="177" y="263"/>
                  </a:lnTo>
                  <a:lnTo>
                    <a:pt x="88" y="263"/>
                  </a:lnTo>
                  <a:lnTo>
                    <a:pt x="88" y="176"/>
                  </a:lnTo>
                  <a:close/>
                  <a:moveTo>
                    <a:pt x="88" y="351"/>
                  </a:moveTo>
                  <a:lnTo>
                    <a:pt x="177" y="351"/>
                  </a:lnTo>
                  <a:lnTo>
                    <a:pt x="177" y="439"/>
                  </a:lnTo>
                  <a:lnTo>
                    <a:pt x="88" y="439"/>
                  </a:lnTo>
                  <a:lnTo>
                    <a:pt x="88" y="351"/>
                  </a:lnTo>
                  <a:close/>
                  <a:moveTo>
                    <a:pt x="88" y="527"/>
                  </a:moveTo>
                  <a:lnTo>
                    <a:pt x="177" y="527"/>
                  </a:lnTo>
                  <a:lnTo>
                    <a:pt x="177" y="614"/>
                  </a:lnTo>
                  <a:lnTo>
                    <a:pt x="88" y="614"/>
                  </a:lnTo>
                  <a:lnTo>
                    <a:pt x="88" y="527"/>
                  </a:lnTo>
                  <a:close/>
                  <a:moveTo>
                    <a:pt x="88" y="702"/>
                  </a:moveTo>
                  <a:lnTo>
                    <a:pt x="177" y="702"/>
                  </a:lnTo>
                  <a:lnTo>
                    <a:pt x="177" y="790"/>
                  </a:lnTo>
                  <a:lnTo>
                    <a:pt x="88" y="790"/>
                  </a:lnTo>
                  <a:lnTo>
                    <a:pt x="88" y="7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6"/>
            <p:cNvSpPr>
              <a:spLocks noEditPoints="1"/>
            </p:cNvSpPr>
            <p:nvPr/>
          </p:nvSpPr>
          <p:spPr bwMode="auto">
            <a:xfrm>
              <a:off x="3579982" y="1866917"/>
              <a:ext cx="121821" cy="218170"/>
            </a:xfrm>
            <a:custGeom>
              <a:avLst/>
              <a:gdLst>
                <a:gd name="T0" fmla="*/ 0 w 440"/>
                <a:gd name="T1" fmla="*/ 0 h 788"/>
                <a:gd name="T2" fmla="*/ 0 w 440"/>
                <a:gd name="T3" fmla="*/ 788 h 788"/>
                <a:gd name="T4" fmla="*/ 440 w 440"/>
                <a:gd name="T5" fmla="*/ 788 h 788"/>
                <a:gd name="T6" fmla="*/ 440 w 440"/>
                <a:gd name="T7" fmla="*/ 0 h 788"/>
                <a:gd name="T8" fmla="*/ 0 w 440"/>
                <a:gd name="T9" fmla="*/ 0 h 788"/>
                <a:gd name="T10" fmla="*/ 176 w 440"/>
                <a:gd name="T11" fmla="*/ 614 h 788"/>
                <a:gd name="T12" fmla="*/ 89 w 440"/>
                <a:gd name="T13" fmla="*/ 614 h 788"/>
                <a:gd name="T14" fmla="*/ 89 w 440"/>
                <a:gd name="T15" fmla="*/ 527 h 788"/>
                <a:gd name="T16" fmla="*/ 176 w 440"/>
                <a:gd name="T17" fmla="*/ 527 h 788"/>
                <a:gd name="T18" fmla="*/ 176 w 440"/>
                <a:gd name="T19" fmla="*/ 614 h 788"/>
                <a:gd name="T20" fmla="*/ 176 w 440"/>
                <a:gd name="T21" fmla="*/ 439 h 788"/>
                <a:gd name="T22" fmla="*/ 89 w 440"/>
                <a:gd name="T23" fmla="*/ 439 h 788"/>
                <a:gd name="T24" fmla="*/ 89 w 440"/>
                <a:gd name="T25" fmla="*/ 352 h 788"/>
                <a:gd name="T26" fmla="*/ 176 w 440"/>
                <a:gd name="T27" fmla="*/ 352 h 788"/>
                <a:gd name="T28" fmla="*/ 176 w 440"/>
                <a:gd name="T29" fmla="*/ 439 h 788"/>
                <a:gd name="T30" fmla="*/ 176 w 440"/>
                <a:gd name="T31" fmla="*/ 264 h 788"/>
                <a:gd name="T32" fmla="*/ 89 w 440"/>
                <a:gd name="T33" fmla="*/ 264 h 788"/>
                <a:gd name="T34" fmla="*/ 89 w 440"/>
                <a:gd name="T35" fmla="*/ 176 h 788"/>
                <a:gd name="T36" fmla="*/ 176 w 440"/>
                <a:gd name="T37" fmla="*/ 176 h 788"/>
                <a:gd name="T38" fmla="*/ 176 w 440"/>
                <a:gd name="T39" fmla="*/ 264 h 788"/>
                <a:gd name="T40" fmla="*/ 352 w 440"/>
                <a:gd name="T41" fmla="*/ 614 h 788"/>
                <a:gd name="T42" fmla="*/ 264 w 440"/>
                <a:gd name="T43" fmla="*/ 614 h 788"/>
                <a:gd name="T44" fmla="*/ 264 w 440"/>
                <a:gd name="T45" fmla="*/ 527 h 788"/>
                <a:gd name="T46" fmla="*/ 352 w 440"/>
                <a:gd name="T47" fmla="*/ 527 h 788"/>
                <a:gd name="T48" fmla="*/ 352 w 440"/>
                <a:gd name="T49" fmla="*/ 614 h 788"/>
                <a:gd name="T50" fmla="*/ 352 w 440"/>
                <a:gd name="T51" fmla="*/ 439 h 788"/>
                <a:gd name="T52" fmla="*/ 264 w 440"/>
                <a:gd name="T53" fmla="*/ 439 h 788"/>
                <a:gd name="T54" fmla="*/ 264 w 440"/>
                <a:gd name="T55" fmla="*/ 352 h 788"/>
                <a:gd name="T56" fmla="*/ 352 w 440"/>
                <a:gd name="T57" fmla="*/ 352 h 788"/>
                <a:gd name="T58" fmla="*/ 352 w 440"/>
                <a:gd name="T59" fmla="*/ 439 h 788"/>
                <a:gd name="T60" fmla="*/ 352 w 440"/>
                <a:gd name="T61" fmla="*/ 264 h 788"/>
                <a:gd name="T62" fmla="*/ 264 w 440"/>
                <a:gd name="T63" fmla="*/ 264 h 788"/>
                <a:gd name="T64" fmla="*/ 264 w 440"/>
                <a:gd name="T65" fmla="*/ 176 h 788"/>
                <a:gd name="T66" fmla="*/ 352 w 440"/>
                <a:gd name="T67" fmla="*/ 176 h 788"/>
                <a:gd name="T68" fmla="*/ 352 w 440"/>
                <a:gd name="T69" fmla="*/ 264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40" h="788">
                  <a:moveTo>
                    <a:pt x="0" y="0"/>
                  </a:moveTo>
                  <a:lnTo>
                    <a:pt x="0" y="788"/>
                  </a:lnTo>
                  <a:lnTo>
                    <a:pt x="440" y="788"/>
                  </a:lnTo>
                  <a:lnTo>
                    <a:pt x="440" y="0"/>
                  </a:lnTo>
                  <a:lnTo>
                    <a:pt x="0" y="0"/>
                  </a:lnTo>
                  <a:close/>
                  <a:moveTo>
                    <a:pt x="176" y="614"/>
                  </a:moveTo>
                  <a:lnTo>
                    <a:pt x="89" y="614"/>
                  </a:lnTo>
                  <a:lnTo>
                    <a:pt x="89" y="527"/>
                  </a:lnTo>
                  <a:lnTo>
                    <a:pt x="176" y="527"/>
                  </a:lnTo>
                  <a:lnTo>
                    <a:pt x="176" y="614"/>
                  </a:lnTo>
                  <a:close/>
                  <a:moveTo>
                    <a:pt x="176" y="439"/>
                  </a:moveTo>
                  <a:lnTo>
                    <a:pt x="89" y="439"/>
                  </a:lnTo>
                  <a:lnTo>
                    <a:pt x="89" y="352"/>
                  </a:lnTo>
                  <a:lnTo>
                    <a:pt x="176" y="352"/>
                  </a:lnTo>
                  <a:lnTo>
                    <a:pt x="176" y="439"/>
                  </a:lnTo>
                  <a:close/>
                  <a:moveTo>
                    <a:pt x="176" y="264"/>
                  </a:moveTo>
                  <a:lnTo>
                    <a:pt x="89" y="264"/>
                  </a:lnTo>
                  <a:lnTo>
                    <a:pt x="89" y="176"/>
                  </a:lnTo>
                  <a:lnTo>
                    <a:pt x="176" y="176"/>
                  </a:lnTo>
                  <a:lnTo>
                    <a:pt x="176" y="264"/>
                  </a:lnTo>
                  <a:close/>
                  <a:moveTo>
                    <a:pt x="352" y="614"/>
                  </a:moveTo>
                  <a:lnTo>
                    <a:pt x="264" y="614"/>
                  </a:lnTo>
                  <a:lnTo>
                    <a:pt x="264" y="527"/>
                  </a:lnTo>
                  <a:lnTo>
                    <a:pt x="352" y="527"/>
                  </a:lnTo>
                  <a:lnTo>
                    <a:pt x="352" y="614"/>
                  </a:lnTo>
                  <a:close/>
                  <a:moveTo>
                    <a:pt x="352" y="439"/>
                  </a:moveTo>
                  <a:lnTo>
                    <a:pt x="264" y="439"/>
                  </a:lnTo>
                  <a:lnTo>
                    <a:pt x="264" y="352"/>
                  </a:lnTo>
                  <a:lnTo>
                    <a:pt x="352" y="352"/>
                  </a:lnTo>
                  <a:lnTo>
                    <a:pt x="352" y="439"/>
                  </a:lnTo>
                  <a:close/>
                  <a:moveTo>
                    <a:pt x="352" y="264"/>
                  </a:moveTo>
                  <a:lnTo>
                    <a:pt x="264" y="264"/>
                  </a:lnTo>
                  <a:lnTo>
                    <a:pt x="264" y="176"/>
                  </a:lnTo>
                  <a:lnTo>
                    <a:pt x="352" y="176"/>
                  </a:lnTo>
                  <a:lnTo>
                    <a:pt x="352" y="2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7"/>
            <p:cNvSpPr>
              <a:spLocks noEditPoints="1"/>
            </p:cNvSpPr>
            <p:nvPr/>
          </p:nvSpPr>
          <p:spPr bwMode="auto">
            <a:xfrm>
              <a:off x="3440441" y="1584514"/>
              <a:ext cx="121821" cy="500574"/>
            </a:xfrm>
            <a:custGeom>
              <a:avLst/>
              <a:gdLst>
                <a:gd name="T0" fmla="*/ 145 w 440"/>
                <a:gd name="T1" fmla="*/ 44 h 1808"/>
                <a:gd name="T2" fmla="*/ 0 w 440"/>
                <a:gd name="T3" fmla="*/ 939 h 1808"/>
                <a:gd name="T4" fmla="*/ 0 w 440"/>
                <a:gd name="T5" fmla="*/ 1808 h 1808"/>
                <a:gd name="T6" fmla="*/ 440 w 440"/>
                <a:gd name="T7" fmla="*/ 966 h 1808"/>
                <a:gd name="T8" fmla="*/ 440 w 440"/>
                <a:gd name="T9" fmla="*/ 135 h 1808"/>
                <a:gd name="T10" fmla="*/ 346 w 440"/>
                <a:gd name="T11" fmla="*/ 44 h 1808"/>
                <a:gd name="T12" fmla="*/ 177 w 440"/>
                <a:gd name="T13" fmla="*/ 1633 h 1808"/>
                <a:gd name="T14" fmla="*/ 89 w 440"/>
                <a:gd name="T15" fmla="*/ 1546 h 1808"/>
                <a:gd name="T16" fmla="*/ 177 w 440"/>
                <a:gd name="T17" fmla="*/ 1633 h 1808"/>
                <a:gd name="T18" fmla="*/ 89 w 440"/>
                <a:gd name="T19" fmla="*/ 1458 h 1808"/>
                <a:gd name="T20" fmla="*/ 177 w 440"/>
                <a:gd name="T21" fmla="*/ 1370 h 1808"/>
                <a:gd name="T22" fmla="*/ 177 w 440"/>
                <a:gd name="T23" fmla="*/ 1283 h 1808"/>
                <a:gd name="T24" fmla="*/ 89 w 440"/>
                <a:gd name="T25" fmla="*/ 1194 h 1808"/>
                <a:gd name="T26" fmla="*/ 177 w 440"/>
                <a:gd name="T27" fmla="*/ 1283 h 1808"/>
                <a:gd name="T28" fmla="*/ 89 w 440"/>
                <a:gd name="T29" fmla="*/ 1107 h 1808"/>
                <a:gd name="T30" fmla="*/ 177 w 440"/>
                <a:gd name="T31" fmla="*/ 1019 h 1808"/>
                <a:gd name="T32" fmla="*/ 177 w 440"/>
                <a:gd name="T33" fmla="*/ 924 h 1808"/>
                <a:gd name="T34" fmla="*/ 89 w 440"/>
                <a:gd name="T35" fmla="*/ 837 h 1808"/>
                <a:gd name="T36" fmla="*/ 177 w 440"/>
                <a:gd name="T37" fmla="*/ 924 h 1808"/>
                <a:gd name="T38" fmla="*/ 89 w 440"/>
                <a:gd name="T39" fmla="*/ 749 h 1808"/>
                <a:gd name="T40" fmla="*/ 177 w 440"/>
                <a:gd name="T41" fmla="*/ 662 h 1808"/>
                <a:gd name="T42" fmla="*/ 177 w 440"/>
                <a:gd name="T43" fmla="*/ 573 h 1808"/>
                <a:gd name="T44" fmla="*/ 89 w 440"/>
                <a:gd name="T45" fmla="*/ 485 h 1808"/>
                <a:gd name="T46" fmla="*/ 177 w 440"/>
                <a:gd name="T47" fmla="*/ 573 h 1808"/>
                <a:gd name="T48" fmla="*/ 89 w 440"/>
                <a:gd name="T49" fmla="*/ 398 h 1808"/>
                <a:gd name="T50" fmla="*/ 177 w 440"/>
                <a:gd name="T51" fmla="*/ 310 h 1808"/>
                <a:gd name="T52" fmla="*/ 353 w 440"/>
                <a:gd name="T53" fmla="*/ 1633 h 1808"/>
                <a:gd name="T54" fmla="*/ 264 w 440"/>
                <a:gd name="T55" fmla="*/ 1546 h 1808"/>
                <a:gd name="T56" fmla="*/ 353 w 440"/>
                <a:gd name="T57" fmla="*/ 1633 h 1808"/>
                <a:gd name="T58" fmla="*/ 264 w 440"/>
                <a:gd name="T59" fmla="*/ 1458 h 1808"/>
                <a:gd name="T60" fmla="*/ 353 w 440"/>
                <a:gd name="T61" fmla="*/ 1370 h 1808"/>
                <a:gd name="T62" fmla="*/ 353 w 440"/>
                <a:gd name="T63" fmla="*/ 1283 h 1808"/>
                <a:gd name="T64" fmla="*/ 264 w 440"/>
                <a:gd name="T65" fmla="*/ 1194 h 1808"/>
                <a:gd name="T66" fmla="*/ 353 w 440"/>
                <a:gd name="T67" fmla="*/ 1283 h 1808"/>
                <a:gd name="T68" fmla="*/ 264 w 440"/>
                <a:gd name="T69" fmla="*/ 1107 h 1808"/>
                <a:gd name="T70" fmla="*/ 353 w 440"/>
                <a:gd name="T71" fmla="*/ 1019 h 1808"/>
                <a:gd name="T72" fmla="*/ 353 w 440"/>
                <a:gd name="T73" fmla="*/ 924 h 1808"/>
                <a:gd name="T74" fmla="*/ 264 w 440"/>
                <a:gd name="T75" fmla="*/ 837 h 1808"/>
                <a:gd name="T76" fmla="*/ 353 w 440"/>
                <a:gd name="T77" fmla="*/ 924 h 1808"/>
                <a:gd name="T78" fmla="*/ 264 w 440"/>
                <a:gd name="T79" fmla="*/ 749 h 1808"/>
                <a:gd name="T80" fmla="*/ 353 w 440"/>
                <a:gd name="T81" fmla="*/ 662 h 1808"/>
                <a:gd name="T82" fmla="*/ 353 w 440"/>
                <a:gd name="T83" fmla="*/ 573 h 1808"/>
                <a:gd name="T84" fmla="*/ 264 w 440"/>
                <a:gd name="T85" fmla="*/ 485 h 1808"/>
                <a:gd name="T86" fmla="*/ 353 w 440"/>
                <a:gd name="T87" fmla="*/ 573 h 1808"/>
                <a:gd name="T88" fmla="*/ 353 w 440"/>
                <a:gd name="T89" fmla="*/ 398 h 1808"/>
                <a:gd name="T90" fmla="*/ 264 w 440"/>
                <a:gd name="T91" fmla="*/ 310 h 1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40" h="1808">
                  <a:moveTo>
                    <a:pt x="346" y="44"/>
                  </a:moveTo>
                  <a:lnTo>
                    <a:pt x="145" y="44"/>
                  </a:lnTo>
                  <a:lnTo>
                    <a:pt x="0" y="0"/>
                  </a:lnTo>
                  <a:lnTo>
                    <a:pt x="0" y="939"/>
                  </a:lnTo>
                  <a:lnTo>
                    <a:pt x="0" y="966"/>
                  </a:lnTo>
                  <a:lnTo>
                    <a:pt x="0" y="1808"/>
                  </a:lnTo>
                  <a:lnTo>
                    <a:pt x="440" y="1808"/>
                  </a:lnTo>
                  <a:lnTo>
                    <a:pt x="440" y="966"/>
                  </a:lnTo>
                  <a:lnTo>
                    <a:pt x="440" y="939"/>
                  </a:lnTo>
                  <a:lnTo>
                    <a:pt x="440" y="135"/>
                  </a:lnTo>
                  <a:lnTo>
                    <a:pt x="346" y="106"/>
                  </a:lnTo>
                  <a:lnTo>
                    <a:pt x="346" y="44"/>
                  </a:lnTo>
                  <a:lnTo>
                    <a:pt x="346" y="44"/>
                  </a:lnTo>
                  <a:close/>
                  <a:moveTo>
                    <a:pt x="177" y="1633"/>
                  </a:moveTo>
                  <a:lnTo>
                    <a:pt x="89" y="1633"/>
                  </a:lnTo>
                  <a:lnTo>
                    <a:pt x="89" y="1546"/>
                  </a:lnTo>
                  <a:lnTo>
                    <a:pt x="177" y="1546"/>
                  </a:lnTo>
                  <a:lnTo>
                    <a:pt x="177" y="1633"/>
                  </a:lnTo>
                  <a:close/>
                  <a:moveTo>
                    <a:pt x="177" y="1458"/>
                  </a:moveTo>
                  <a:lnTo>
                    <a:pt x="89" y="1458"/>
                  </a:lnTo>
                  <a:lnTo>
                    <a:pt x="89" y="1370"/>
                  </a:lnTo>
                  <a:lnTo>
                    <a:pt x="177" y="1370"/>
                  </a:lnTo>
                  <a:lnTo>
                    <a:pt x="177" y="1458"/>
                  </a:lnTo>
                  <a:close/>
                  <a:moveTo>
                    <a:pt x="177" y="1283"/>
                  </a:moveTo>
                  <a:lnTo>
                    <a:pt x="89" y="1283"/>
                  </a:lnTo>
                  <a:lnTo>
                    <a:pt x="89" y="1194"/>
                  </a:lnTo>
                  <a:lnTo>
                    <a:pt x="177" y="1194"/>
                  </a:lnTo>
                  <a:lnTo>
                    <a:pt x="177" y="1283"/>
                  </a:lnTo>
                  <a:close/>
                  <a:moveTo>
                    <a:pt x="177" y="1107"/>
                  </a:moveTo>
                  <a:lnTo>
                    <a:pt x="89" y="1107"/>
                  </a:lnTo>
                  <a:lnTo>
                    <a:pt x="89" y="1019"/>
                  </a:lnTo>
                  <a:lnTo>
                    <a:pt x="177" y="1019"/>
                  </a:lnTo>
                  <a:lnTo>
                    <a:pt x="177" y="1107"/>
                  </a:lnTo>
                  <a:close/>
                  <a:moveTo>
                    <a:pt x="177" y="924"/>
                  </a:moveTo>
                  <a:lnTo>
                    <a:pt x="89" y="924"/>
                  </a:lnTo>
                  <a:lnTo>
                    <a:pt x="89" y="837"/>
                  </a:lnTo>
                  <a:lnTo>
                    <a:pt x="177" y="837"/>
                  </a:lnTo>
                  <a:lnTo>
                    <a:pt x="177" y="924"/>
                  </a:lnTo>
                  <a:close/>
                  <a:moveTo>
                    <a:pt x="177" y="749"/>
                  </a:moveTo>
                  <a:lnTo>
                    <a:pt x="89" y="749"/>
                  </a:lnTo>
                  <a:lnTo>
                    <a:pt x="89" y="662"/>
                  </a:lnTo>
                  <a:lnTo>
                    <a:pt x="177" y="662"/>
                  </a:lnTo>
                  <a:lnTo>
                    <a:pt x="177" y="749"/>
                  </a:lnTo>
                  <a:close/>
                  <a:moveTo>
                    <a:pt x="177" y="573"/>
                  </a:moveTo>
                  <a:lnTo>
                    <a:pt x="89" y="573"/>
                  </a:lnTo>
                  <a:lnTo>
                    <a:pt x="89" y="485"/>
                  </a:lnTo>
                  <a:lnTo>
                    <a:pt x="177" y="485"/>
                  </a:lnTo>
                  <a:lnTo>
                    <a:pt x="177" y="573"/>
                  </a:lnTo>
                  <a:close/>
                  <a:moveTo>
                    <a:pt x="177" y="398"/>
                  </a:moveTo>
                  <a:lnTo>
                    <a:pt x="89" y="398"/>
                  </a:lnTo>
                  <a:lnTo>
                    <a:pt x="89" y="310"/>
                  </a:lnTo>
                  <a:lnTo>
                    <a:pt x="177" y="310"/>
                  </a:lnTo>
                  <a:lnTo>
                    <a:pt x="177" y="398"/>
                  </a:lnTo>
                  <a:close/>
                  <a:moveTo>
                    <a:pt x="353" y="1633"/>
                  </a:moveTo>
                  <a:lnTo>
                    <a:pt x="264" y="1633"/>
                  </a:lnTo>
                  <a:lnTo>
                    <a:pt x="264" y="1546"/>
                  </a:lnTo>
                  <a:lnTo>
                    <a:pt x="353" y="1546"/>
                  </a:lnTo>
                  <a:lnTo>
                    <a:pt x="353" y="1633"/>
                  </a:lnTo>
                  <a:close/>
                  <a:moveTo>
                    <a:pt x="353" y="1458"/>
                  </a:moveTo>
                  <a:lnTo>
                    <a:pt x="264" y="1458"/>
                  </a:lnTo>
                  <a:lnTo>
                    <a:pt x="264" y="1370"/>
                  </a:lnTo>
                  <a:lnTo>
                    <a:pt x="353" y="1370"/>
                  </a:lnTo>
                  <a:lnTo>
                    <a:pt x="353" y="1458"/>
                  </a:lnTo>
                  <a:close/>
                  <a:moveTo>
                    <a:pt x="353" y="1283"/>
                  </a:moveTo>
                  <a:lnTo>
                    <a:pt x="264" y="1283"/>
                  </a:lnTo>
                  <a:lnTo>
                    <a:pt x="264" y="1194"/>
                  </a:lnTo>
                  <a:lnTo>
                    <a:pt x="353" y="1194"/>
                  </a:lnTo>
                  <a:lnTo>
                    <a:pt x="353" y="1283"/>
                  </a:lnTo>
                  <a:close/>
                  <a:moveTo>
                    <a:pt x="353" y="1107"/>
                  </a:moveTo>
                  <a:lnTo>
                    <a:pt x="264" y="1107"/>
                  </a:lnTo>
                  <a:lnTo>
                    <a:pt x="264" y="1019"/>
                  </a:lnTo>
                  <a:lnTo>
                    <a:pt x="353" y="1019"/>
                  </a:lnTo>
                  <a:lnTo>
                    <a:pt x="353" y="1107"/>
                  </a:lnTo>
                  <a:close/>
                  <a:moveTo>
                    <a:pt x="353" y="924"/>
                  </a:moveTo>
                  <a:lnTo>
                    <a:pt x="264" y="924"/>
                  </a:lnTo>
                  <a:lnTo>
                    <a:pt x="264" y="837"/>
                  </a:lnTo>
                  <a:lnTo>
                    <a:pt x="353" y="837"/>
                  </a:lnTo>
                  <a:lnTo>
                    <a:pt x="353" y="924"/>
                  </a:lnTo>
                  <a:close/>
                  <a:moveTo>
                    <a:pt x="353" y="749"/>
                  </a:moveTo>
                  <a:lnTo>
                    <a:pt x="264" y="749"/>
                  </a:lnTo>
                  <a:lnTo>
                    <a:pt x="264" y="662"/>
                  </a:lnTo>
                  <a:lnTo>
                    <a:pt x="353" y="662"/>
                  </a:lnTo>
                  <a:lnTo>
                    <a:pt x="353" y="749"/>
                  </a:lnTo>
                  <a:close/>
                  <a:moveTo>
                    <a:pt x="353" y="573"/>
                  </a:moveTo>
                  <a:lnTo>
                    <a:pt x="264" y="573"/>
                  </a:lnTo>
                  <a:lnTo>
                    <a:pt x="264" y="485"/>
                  </a:lnTo>
                  <a:lnTo>
                    <a:pt x="353" y="485"/>
                  </a:lnTo>
                  <a:lnTo>
                    <a:pt x="353" y="573"/>
                  </a:lnTo>
                  <a:close/>
                  <a:moveTo>
                    <a:pt x="353" y="310"/>
                  </a:moveTo>
                  <a:lnTo>
                    <a:pt x="353" y="398"/>
                  </a:lnTo>
                  <a:lnTo>
                    <a:pt x="264" y="398"/>
                  </a:lnTo>
                  <a:lnTo>
                    <a:pt x="264" y="310"/>
                  </a:lnTo>
                  <a:lnTo>
                    <a:pt x="353" y="3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8"/>
            <p:cNvSpPr>
              <a:spLocks noEditPoints="1"/>
            </p:cNvSpPr>
            <p:nvPr/>
          </p:nvSpPr>
          <p:spPr bwMode="auto">
            <a:xfrm>
              <a:off x="3204552" y="1717410"/>
              <a:ext cx="219278" cy="368785"/>
            </a:xfrm>
            <a:custGeom>
              <a:avLst/>
              <a:gdLst>
                <a:gd name="T0" fmla="*/ 615 w 792"/>
                <a:gd name="T1" fmla="*/ 280 h 1333"/>
                <a:gd name="T2" fmla="*/ 440 w 792"/>
                <a:gd name="T3" fmla="*/ 104 h 1333"/>
                <a:gd name="T4" fmla="*/ 352 w 792"/>
                <a:gd name="T5" fmla="*/ 0 h 1333"/>
                <a:gd name="T6" fmla="*/ 264 w 792"/>
                <a:gd name="T7" fmla="*/ 104 h 1333"/>
                <a:gd name="T8" fmla="*/ 176 w 792"/>
                <a:gd name="T9" fmla="*/ 540 h 1333"/>
                <a:gd name="T10" fmla="*/ 0 w 792"/>
                <a:gd name="T11" fmla="*/ 631 h 1333"/>
                <a:gd name="T12" fmla="*/ 792 w 792"/>
                <a:gd name="T13" fmla="*/ 1333 h 1333"/>
                <a:gd name="T14" fmla="*/ 704 w 792"/>
                <a:gd name="T15" fmla="*/ 540 h 1333"/>
                <a:gd name="T16" fmla="*/ 440 w 792"/>
                <a:gd name="T17" fmla="*/ 280 h 1333"/>
                <a:gd name="T18" fmla="*/ 528 w 792"/>
                <a:gd name="T19" fmla="*/ 367 h 1333"/>
                <a:gd name="T20" fmla="*/ 440 w 792"/>
                <a:gd name="T21" fmla="*/ 280 h 1333"/>
                <a:gd name="T22" fmla="*/ 352 w 792"/>
                <a:gd name="T23" fmla="*/ 280 h 1333"/>
                <a:gd name="T24" fmla="*/ 264 w 792"/>
                <a:gd name="T25" fmla="*/ 367 h 1333"/>
                <a:gd name="T26" fmla="*/ 264 w 792"/>
                <a:gd name="T27" fmla="*/ 1157 h 1333"/>
                <a:gd name="T28" fmla="*/ 176 w 792"/>
                <a:gd name="T29" fmla="*/ 1070 h 1333"/>
                <a:gd name="T30" fmla="*/ 264 w 792"/>
                <a:gd name="T31" fmla="*/ 1157 h 1333"/>
                <a:gd name="T32" fmla="*/ 176 w 792"/>
                <a:gd name="T33" fmla="*/ 981 h 1333"/>
                <a:gd name="T34" fmla="*/ 264 w 792"/>
                <a:gd name="T35" fmla="*/ 894 h 1333"/>
                <a:gd name="T36" fmla="*/ 264 w 792"/>
                <a:gd name="T37" fmla="*/ 806 h 1333"/>
                <a:gd name="T38" fmla="*/ 176 w 792"/>
                <a:gd name="T39" fmla="*/ 718 h 1333"/>
                <a:gd name="T40" fmla="*/ 264 w 792"/>
                <a:gd name="T41" fmla="*/ 806 h 1333"/>
                <a:gd name="T42" fmla="*/ 352 w 792"/>
                <a:gd name="T43" fmla="*/ 456 h 1333"/>
                <a:gd name="T44" fmla="*/ 264 w 792"/>
                <a:gd name="T45" fmla="*/ 543 h 1333"/>
                <a:gd name="T46" fmla="*/ 440 w 792"/>
                <a:gd name="T47" fmla="*/ 1157 h 1333"/>
                <a:gd name="T48" fmla="*/ 352 w 792"/>
                <a:gd name="T49" fmla="*/ 1070 h 1333"/>
                <a:gd name="T50" fmla="*/ 440 w 792"/>
                <a:gd name="T51" fmla="*/ 1157 h 1333"/>
                <a:gd name="T52" fmla="*/ 352 w 792"/>
                <a:gd name="T53" fmla="*/ 981 h 1333"/>
                <a:gd name="T54" fmla="*/ 440 w 792"/>
                <a:gd name="T55" fmla="*/ 894 h 1333"/>
                <a:gd name="T56" fmla="*/ 440 w 792"/>
                <a:gd name="T57" fmla="*/ 806 h 1333"/>
                <a:gd name="T58" fmla="*/ 352 w 792"/>
                <a:gd name="T59" fmla="*/ 718 h 1333"/>
                <a:gd name="T60" fmla="*/ 440 w 792"/>
                <a:gd name="T61" fmla="*/ 806 h 1333"/>
                <a:gd name="T62" fmla="*/ 528 w 792"/>
                <a:gd name="T63" fmla="*/ 456 h 1333"/>
                <a:gd name="T64" fmla="*/ 440 w 792"/>
                <a:gd name="T65" fmla="*/ 543 h 1333"/>
                <a:gd name="T66" fmla="*/ 615 w 792"/>
                <a:gd name="T67" fmla="*/ 1157 h 1333"/>
                <a:gd name="T68" fmla="*/ 528 w 792"/>
                <a:gd name="T69" fmla="*/ 1070 h 1333"/>
                <a:gd name="T70" fmla="*/ 615 w 792"/>
                <a:gd name="T71" fmla="*/ 1157 h 1333"/>
                <a:gd name="T72" fmla="*/ 528 w 792"/>
                <a:gd name="T73" fmla="*/ 981 h 1333"/>
                <a:gd name="T74" fmla="*/ 615 w 792"/>
                <a:gd name="T75" fmla="*/ 894 h 1333"/>
                <a:gd name="T76" fmla="*/ 615 w 792"/>
                <a:gd name="T77" fmla="*/ 806 h 1333"/>
                <a:gd name="T78" fmla="*/ 528 w 792"/>
                <a:gd name="T79" fmla="*/ 718 h 1333"/>
                <a:gd name="T80" fmla="*/ 615 w 792"/>
                <a:gd name="T81" fmla="*/ 806 h 1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92" h="1333">
                  <a:moveTo>
                    <a:pt x="615" y="540"/>
                  </a:moveTo>
                  <a:lnTo>
                    <a:pt x="615" y="280"/>
                  </a:lnTo>
                  <a:lnTo>
                    <a:pt x="528" y="104"/>
                  </a:lnTo>
                  <a:lnTo>
                    <a:pt x="440" y="104"/>
                  </a:lnTo>
                  <a:lnTo>
                    <a:pt x="440" y="0"/>
                  </a:lnTo>
                  <a:lnTo>
                    <a:pt x="352" y="0"/>
                  </a:lnTo>
                  <a:lnTo>
                    <a:pt x="352" y="104"/>
                  </a:lnTo>
                  <a:lnTo>
                    <a:pt x="264" y="104"/>
                  </a:lnTo>
                  <a:lnTo>
                    <a:pt x="176" y="280"/>
                  </a:lnTo>
                  <a:lnTo>
                    <a:pt x="176" y="540"/>
                  </a:lnTo>
                  <a:lnTo>
                    <a:pt x="88" y="540"/>
                  </a:lnTo>
                  <a:lnTo>
                    <a:pt x="0" y="631"/>
                  </a:lnTo>
                  <a:lnTo>
                    <a:pt x="0" y="1333"/>
                  </a:lnTo>
                  <a:lnTo>
                    <a:pt x="792" y="1333"/>
                  </a:lnTo>
                  <a:lnTo>
                    <a:pt x="792" y="631"/>
                  </a:lnTo>
                  <a:lnTo>
                    <a:pt x="704" y="540"/>
                  </a:lnTo>
                  <a:lnTo>
                    <a:pt x="615" y="540"/>
                  </a:lnTo>
                  <a:close/>
                  <a:moveTo>
                    <a:pt x="440" y="280"/>
                  </a:moveTo>
                  <a:lnTo>
                    <a:pt x="528" y="280"/>
                  </a:lnTo>
                  <a:lnTo>
                    <a:pt x="528" y="367"/>
                  </a:lnTo>
                  <a:lnTo>
                    <a:pt x="440" y="367"/>
                  </a:lnTo>
                  <a:lnTo>
                    <a:pt x="440" y="280"/>
                  </a:lnTo>
                  <a:close/>
                  <a:moveTo>
                    <a:pt x="264" y="280"/>
                  </a:moveTo>
                  <a:lnTo>
                    <a:pt x="352" y="280"/>
                  </a:lnTo>
                  <a:lnTo>
                    <a:pt x="352" y="367"/>
                  </a:lnTo>
                  <a:lnTo>
                    <a:pt x="264" y="367"/>
                  </a:lnTo>
                  <a:lnTo>
                    <a:pt x="264" y="280"/>
                  </a:lnTo>
                  <a:close/>
                  <a:moveTo>
                    <a:pt x="264" y="1157"/>
                  </a:moveTo>
                  <a:lnTo>
                    <a:pt x="176" y="1157"/>
                  </a:lnTo>
                  <a:lnTo>
                    <a:pt x="176" y="1070"/>
                  </a:lnTo>
                  <a:lnTo>
                    <a:pt x="264" y="1070"/>
                  </a:lnTo>
                  <a:lnTo>
                    <a:pt x="264" y="1157"/>
                  </a:lnTo>
                  <a:close/>
                  <a:moveTo>
                    <a:pt x="264" y="981"/>
                  </a:moveTo>
                  <a:lnTo>
                    <a:pt x="176" y="981"/>
                  </a:lnTo>
                  <a:lnTo>
                    <a:pt x="176" y="894"/>
                  </a:lnTo>
                  <a:lnTo>
                    <a:pt x="264" y="894"/>
                  </a:lnTo>
                  <a:lnTo>
                    <a:pt x="264" y="981"/>
                  </a:lnTo>
                  <a:close/>
                  <a:moveTo>
                    <a:pt x="264" y="806"/>
                  </a:moveTo>
                  <a:lnTo>
                    <a:pt x="176" y="806"/>
                  </a:lnTo>
                  <a:lnTo>
                    <a:pt x="176" y="718"/>
                  </a:lnTo>
                  <a:lnTo>
                    <a:pt x="264" y="718"/>
                  </a:lnTo>
                  <a:lnTo>
                    <a:pt x="264" y="806"/>
                  </a:lnTo>
                  <a:close/>
                  <a:moveTo>
                    <a:pt x="264" y="456"/>
                  </a:moveTo>
                  <a:lnTo>
                    <a:pt x="352" y="456"/>
                  </a:lnTo>
                  <a:lnTo>
                    <a:pt x="352" y="543"/>
                  </a:lnTo>
                  <a:lnTo>
                    <a:pt x="264" y="543"/>
                  </a:lnTo>
                  <a:lnTo>
                    <a:pt x="264" y="456"/>
                  </a:lnTo>
                  <a:close/>
                  <a:moveTo>
                    <a:pt x="440" y="1157"/>
                  </a:moveTo>
                  <a:lnTo>
                    <a:pt x="352" y="1157"/>
                  </a:lnTo>
                  <a:lnTo>
                    <a:pt x="352" y="1070"/>
                  </a:lnTo>
                  <a:lnTo>
                    <a:pt x="440" y="1070"/>
                  </a:lnTo>
                  <a:lnTo>
                    <a:pt x="440" y="1157"/>
                  </a:lnTo>
                  <a:close/>
                  <a:moveTo>
                    <a:pt x="440" y="981"/>
                  </a:moveTo>
                  <a:lnTo>
                    <a:pt x="352" y="981"/>
                  </a:lnTo>
                  <a:lnTo>
                    <a:pt x="352" y="894"/>
                  </a:lnTo>
                  <a:lnTo>
                    <a:pt x="440" y="894"/>
                  </a:lnTo>
                  <a:lnTo>
                    <a:pt x="440" y="981"/>
                  </a:lnTo>
                  <a:close/>
                  <a:moveTo>
                    <a:pt x="440" y="806"/>
                  </a:moveTo>
                  <a:lnTo>
                    <a:pt x="352" y="806"/>
                  </a:lnTo>
                  <a:lnTo>
                    <a:pt x="352" y="718"/>
                  </a:lnTo>
                  <a:lnTo>
                    <a:pt x="440" y="718"/>
                  </a:lnTo>
                  <a:lnTo>
                    <a:pt x="440" y="806"/>
                  </a:lnTo>
                  <a:close/>
                  <a:moveTo>
                    <a:pt x="440" y="456"/>
                  </a:moveTo>
                  <a:lnTo>
                    <a:pt x="528" y="456"/>
                  </a:lnTo>
                  <a:lnTo>
                    <a:pt x="528" y="543"/>
                  </a:lnTo>
                  <a:lnTo>
                    <a:pt x="440" y="543"/>
                  </a:lnTo>
                  <a:lnTo>
                    <a:pt x="440" y="456"/>
                  </a:lnTo>
                  <a:close/>
                  <a:moveTo>
                    <a:pt x="615" y="1157"/>
                  </a:moveTo>
                  <a:lnTo>
                    <a:pt x="528" y="1157"/>
                  </a:lnTo>
                  <a:lnTo>
                    <a:pt x="528" y="1070"/>
                  </a:lnTo>
                  <a:lnTo>
                    <a:pt x="615" y="1070"/>
                  </a:lnTo>
                  <a:lnTo>
                    <a:pt x="615" y="1157"/>
                  </a:lnTo>
                  <a:close/>
                  <a:moveTo>
                    <a:pt x="615" y="981"/>
                  </a:moveTo>
                  <a:lnTo>
                    <a:pt x="528" y="981"/>
                  </a:lnTo>
                  <a:lnTo>
                    <a:pt x="528" y="894"/>
                  </a:lnTo>
                  <a:lnTo>
                    <a:pt x="615" y="894"/>
                  </a:lnTo>
                  <a:lnTo>
                    <a:pt x="615" y="981"/>
                  </a:lnTo>
                  <a:close/>
                  <a:moveTo>
                    <a:pt x="615" y="806"/>
                  </a:moveTo>
                  <a:lnTo>
                    <a:pt x="528" y="806"/>
                  </a:lnTo>
                  <a:lnTo>
                    <a:pt x="528" y="718"/>
                  </a:lnTo>
                  <a:lnTo>
                    <a:pt x="615" y="718"/>
                  </a:lnTo>
                  <a:lnTo>
                    <a:pt x="615" y="80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9"/>
            <p:cNvSpPr>
              <a:spLocks noEditPoints="1"/>
            </p:cNvSpPr>
            <p:nvPr/>
          </p:nvSpPr>
          <p:spPr bwMode="auto">
            <a:xfrm>
              <a:off x="3150285" y="1663144"/>
              <a:ext cx="122928" cy="203773"/>
            </a:xfrm>
            <a:custGeom>
              <a:avLst/>
              <a:gdLst>
                <a:gd name="T0" fmla="*/ 308 w 445"/>
                <a:gd name="T1" fmla="*/ 653 h 734"/>
                <a:gd name="T2" fmla="*/ 308 w 445"/>
                <a:gd name="T3" fmla="*/ 621 h 734"/>
                <a:gd name="T4" fmla="*/ 265 w 445"/>
                <a:gd name="T5" fmla="*/ 621 h 734"/>
                <a:gd name="T6" fmla="*/ 265 w 445"/>
                <a:gd name="T7" fmla="*/ 534 h 734"/>
                <a:gd name="T8" fmla="*/ 308 w 445"/>
                <a:gd name="T9" fmla="*/ 534 h 734"/>
                <a:gd name="T10" fmla="*/ 308 w 445"/>
                <a:gd name="T11" fmla="*/ 456 h 734"/>
                <a:gd name="T12" fmla="*/ 312 w 445"/>
                <a:gd name="T13" fmla="*/ 446 h 734"/>
                <a:gd name="T14" fmla="*/ 265 w 445"/>
                <a:gd name="T15" fmla="*/ 446 h 734"/>
                <a:gd name="T16" fmla="*/ 265 w 445"/>
                <a:gd name="T17" fmla="*/ 359 h 734"/>
                <a:gd name="T18" fmla="*/ 357 w 445"/>
                <a:gd name="T19" fmla="*/ 359 h 734"/>
                <a:gd name="T20" fmla="*/ 357 w 445"/>
                <a:gd name="T21" fmla="*/ 359 h 734"/>
                <a:gd name="T22" fmla="*/ 432 w 445"/>
                <a:gd name="T23" fmla="*/ 207 h 734"/>
                <a:gd name="T24" fmla="*/ 445 w 445"/>
                <a:gd name="T25" fmla="*/ 183 h 734"/>
                <a:gd name="T26" fmla="*/ 445 w 445"/>
                <a:gd name="T27" fmla="*/ 0 h 734"/>
                <a:gd name="T28" fmla="*/ 0 w 445"/>
                <a:gd name="T29" fmla="*/ 106 h 734"/>
                <a:gd name="T30" fmla="*/ 0 w 445"/>
                <a:gd name="T31" fmla="*/ 499 h 734"/>
                <a:gd name="T32" fmla="*/ 194 w 445"/>
                <a:gd name="T33" fmla="*/ 499 h 734"/>
                <a:gd name="T34" fmla="*/ 194 w 445"/>
                <a:gd name="T35" fmla="*/ 734 h 734"/>
                <a:gd name="T36" fmla="*/ 274 w 445"/>
                <a:gd name="T37" fmla="*/ 653 h 734"/>
                <a:gd name="T38" fmla="*/ 308 w 445"/>
                <a:gd name="T39" fmla="*/ 653 h 734"/>
                <a:gd name="T40" fmla="*/ 308 w 445"/>
                <a:gd name="T41" fmla="*/ 653 h 734"/>
                <a:gd name="T42" fmla="*/ 265 w 445"/>
                <a:gd name="T43" fmla="*/ 182 h 734"/>
                <a:gd name="T44" fmla="*/ 353 w 445"/>
                <a:gd name="T45" fmla="*/ 182 h 734"/>
                <a:gd name="T46" fmla="*/ 353 w 445"/>
                <a:gd name="T47" fmla="*/ 270 h 734"/>
                <a:gd name="T48" fmla="*/ 265 w 445"/>
                <a:gd name="T49" fmla="*/ 270 h 734"/>
                <a:gd name="T50" fmla="*/ 265 w 445"/>
                <a:gd name="T51" fmla="*/ 182 h 734"/>
                <a:gd name="T52" fmla="*/ 177 w 445"/>
                <a:gd name="T53" fmla="*/ 446 h 734"/>
                <a:gd name="T54" fmla="*/ 89 w 445"/>
                <a:gd name="T55" fmla="*/ 446 h 734"/>
                <a:gd name="T56" fmla="*/ 89 w 445"/>
                <a:gd name="T57" fmla="*/ 359 h 734"/>
                <a:gd name="T58" fmla="*/ 177 w 445"/>
                <a:gd name="T59" fmla="*/ 359 h 734"/>
                <a:gd name="T60" fmla="*/ 177 w 445"/>
                <a:gd name="T61" fmla="*/ 446 h 734"/>
                <a:gd name="T62" fmla="*/ 177 w 445"/>
                <a:gd name="T63" fmla="*/ 270 h 734"/>
                <a:gd name="T64" fmla="*/ 89 w 445"/>
                <a:gd name="T65" fmla="*/ 270 h 734"/>
                <a:gd name="T66" fmla="*/ 89 w 445"/>
                <a:gd name="T67" fmla="*/ 182 h 734"/>
                <a:gd name="T68" fmla="*/ 177 w 445"/>
                <a:gd name="T69" fmla="*/ 182 h 734"/>
                <a:gd name="T70" fmla="*/ 177 w 445"/>
                <a:gd name="T71" fmla="*/ 270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45" h="734">
                  <a:moveTo>
                    <a:pt x="308" y="653"/>
                  </a:moveTo>
                  <a:lnTo>
                    <a:pt x="308" y="621"/>
                  </a:lnTo>
                  <a:lnTo>
                    <a:pt x="265" y="621"/>
                  </a:lnTo>
                  <a:lnTo>
                    <a:pt x="265" y="534"/>
                  </a:lnTo>
                  <a:lnTo>
                    <a:pt x="308" y="534"/>
                  </a:lnTo>
                  <a:lnTo>
                    <a:pt x="308" y="456"/>
                  </a:lnTo>
                  <a:lnTo>
                    <a:pt x="312" y="446"/>
                  </a:lnTo>
                  <a:lnTo>
                    <a:pt x="265" y="446"/>
                  </a:lnTo>
                  <a:lnTo>
                    <a:pt x="265" y="359"/>
                  </a:lnTo>
                  <a:lnTo>
                    <a:pt x="357" y="359"/>
                  </a:lnTo>
                  <a:lnTo>
                    <a:pt x="357" y="359"/>
                  </a:lnTo>
                  <a:lnTo>
                    <a:pt x="432" y="207"/>
                  </a:lnTo>
                  <a:lnTo>
                    <a:pt x="445" y="183"/>
                  </a:lnTo>
                  <a:lnTo>
                    <a:pt x="445" y="0"/>
                  </a:lnTo>
                  <a:lnTo>
                    <a:pt x="0" y="106"/>
                  </a:lnTo>
                  <a:lnTo>
                    <a:pt x="0" y="499"/>
                  </a:lnTo>
                  <a:lnTo>
                    <a:pt x="194" y="499"/>
                  </a:lnTo>
                  <a:lnTo>
                    <a:pt x="194" y="734"/>
                  </a:lnTo>
                  <a:lnTo>
                    <a:pt x="274" y="653"/>
                  </a:lnTo>
                  <a:lnTo>
                    <a:pt x="308" y="653"/>
                  </a:lnTo>
                  <a:lnTo>
                    <a:pt x="308" y="653"/>
                  </a:lnTo>
                  <a:close/>
                  <a:moveTo>
                    <a:pt x="265" y="182"/>
                  </a:moveTo>
                  <a:lnTo>
                    <a:pt x="353" y="182"/>
                  </a:lnTo>
                  <a:lnTo>
                    <a:pt x="353" y="270"/>
                  </a:lnTo>
                  <a:lnTo>
                    <a:pt x="265" y="270"/>
                  </a:lnTo>
                  <a:lnTo>
                    <a:pt x="265" y="182"/>
                  </a:lnTo>
                  <a:close/>
                  <a:moveTo>
                    <a:pt x="177" y="446"/>
                  </a:moveTo>
                  <a:lnTo>
                    <a:pt x="89" y="446"/>
                  </a:lnTo>
                  <a:lnTo>
                    <a:pt x="89" y="359"/>
                  </a:lnTo>
                  <a:lnTo>
                    <a:pt x="177" y="359"/>
                  </a:lnTo>
                  <a:lnTo>
                    <a:pt x="177" y="446"/>
                  </a:lnTo>
                  <a:close/>
                  <a:moveTo>
                    <a:pt x="177" y="270"/>
                  </a:moveTo>
                  <a:lnTo>
                    <a:pt x="89" y="270"/>
                  </a:lnTo>
                  <a:lnTo>
                    <a:pt x="89" y="182"/>
                  </a:lnTo>
                  <a:lnTo>
                    <a:pt x="177" y="182"/>
                  </a:lnTo>
                  <a:lnTo>
                    <a:pt x="177" y="2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918882" y="2499290"/>
            <a:ext cx="909918" cy="592217"/>
            <a:chOff x="-490" y="1587"/>
            <a:chExt cx="590" cy="384"/>
          </a:xfrm>
          <a:solidFill>
            <a:srgbClr val="DFA003"/>
          </a:solidFill>
        </p:grpSpPr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-490" y="1958"/>
              <a:ext cx="590" cy="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auto">
            <a:xfrm>
              <a:off x="-462" y="1927"/>
              <a:ext cx="534" cy="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7"/>
            <p:cNvSpPr>
              <a:spLocks noEditPoints="1"/>
            </p:cNvSpPr>
            <p:nvPr/>
          </p:nvSpPr>
          <p:spPr bwMode="auto">
            <a:xfrm>
              <a:off x="-434" y="1587"/>
              <a:ext cx="478" cy="325"/>
            </a:xfrm>
            <a:custGeom>
              <a:avLst/>
              <a:gdLst>
                <a:gd name="T0" fmla="*/ 478 w 478"/>
                <a:gd name="T1" fmla="*/ 325 h 325"/>
                <a:gd name="T2" fmla="*/ 478 w 478"/>
                <a:gd name="T3" fmla="*/ 297 h 325"/>
                <a:gd name="T4" fmla="*/ 478 w 478"/>
                <a:gd name="T5" fmla="*/ 83 h 325"/>
                <a:gd name="T6" fmla="*/ 387 w 478"/>
                <a:gd name="T7" fmla="*/ 69 h 325"/>
                <a:gd name="T8" fmla="*/ 297 w 478"/>
                <a:gd name="T9" fmla="*/ 28 h 325"/>
                <a:gd name="T10" fmla="*/ 181 w 478"/>
                <a:gd name="T11" fmla="*/ 28 h 325"/>
                <a:gd name="T12" fmla="*/ 92 w 478"/>
                <a:gd name="T13" fmla="*/ 69 h 325"/>
                <a:gd name="T14" fmla="*/ 0 w 478"/>
                <a:gd name="T15" fmla="*/ 83 h 325"/>
                <a:gd name="T16" fmla="*/ 0 w 478"/>
                <a:gd name="T17" fmla="*/ 297 h 325"/>
                <a:gd name="T18" fmla="*/ 0 w 478"/>
                <a:gd name="T19" fmla="*/ 325 h 325"/>
                <a:gd name="T20" fmla="*/ 366 w 478"/>
                <a:gd name="T21" fmla="*/ 325 h 325"/>
                <a:gd name="T22" fmla="*/ 366 w 478"/>
                <a:gd name="T23" fmla="*/ 284 h 325"/>
                <a:gd name="T24" fmla="*/ 319 w 478"/>
                <a:gd name="T25" fmla="*/ 140 h 325"/>
                <a:gd name="T26" fmla="*/ 291 w 478"/>
                <a:gd name="T27" fmla="*/ 284 h 325"/>
                <a:gd name="T28" fmla="*/ 251 w 478"/>
                <a:gd name="T29" fmla="*/ 140 h 325"/>
                <a:gd name="T30" fmla="*/ 291 w 478"/>
                <a:gd name="T31" fmla="*/ 284 h 325"/>
                <a:gd name="T32" fmla="*/ 235 w 478"/>
                <a:gd name="T33" fmla="*/ 50 h 325"/>
                <a:gd name="T34" fmla="*/ 238 w 478"/>
                <a:gd name="T35" fmla="*/ 50 h 325"/>
                <a:gd name="T36" fmla="*/ 251 w 478"/>
                <a:gd name="T37" fmla="*/ 52 h 325"/>
                <a:gd name="T38" fmla="*/ 261 w 478"/>
                <a:gd name="T39" fmla="*/ 58 h 325"/>
                <a:gd name="T40" fmla="*/ 269 w 478"/>
                <a:gd name="T41" fmla="*/ 68 h 325"/>
                <a:gd name="T42" fmla="*/ 273 w 478"/>
                <a:gd name="T43" fmla="*/ 80 h 325"/>
                <a:gd name="T44" fmla="*/ 273 w 478"/>
                <a:gd name="T45" fmla="*/ 83 h 325"/>
                <a:gd name="T46" fmla="*/ 271 w 478"/>
                <a:gd name="T47" fmla="*/ 90 h 325"/>
                <a:gd name="T48" fmla="*/ 267 w 478"/>
                <a:gd name="T49" fmla="*/ 102 h 325"/>
                <a:gd name="T50" fmla="*/ 258 w 478"/>
                <a:gd name="T51" fmla="*/ 111 h 325"/>
                <a:gd name="T52" fmla="*/ 246 w 478"/>
                <a:gd name="T53" fmla="*/ 117 h 325"/>
                <a:gd name="T54" fmla="*/ 239 w 478"/>
                <a:gd name="T55" fmla="*/ 117 h 325"/>
                <a:gd name="T56" fmla="*/ 226 w 478"/>
                <a:gd name="T57" fmla="*/ 114 h 325"/>
                <a:gd name="T58" fmla="*/ 215 w 478"/>
                <a:gd name="T59" fmla="*/ 106 h 325"/>
                <a:gd name="T60" fmla="*/ 208 w 478"/>
                <a:gd name="T61" fmla="*/ 96 h 325"/>
                <a:gd name="T62" fmla="*/ 205 w 478"/>
                <a:gd name="T63" fmla="*/ 83 h 325"/>
                <a:gd name="T64" fmla="*/ 207 w 478"/>
                <a:gd name="T65" fmla="*/ 77 h 325"/>
                <a:gd name="T66" fmla="*/ 211 w 478"/>
                <a:gd name="T67" fmla="*/ 65 h 325"/>
                <a:gd name="T68" fmla="*/ 218 w 478"/>
                <a:gd name="T69" fmla="*/ 56 h 325"/>
                <a:gd name="T70" fmla="*/ 229 w 478"/>
                <a:gd name="T71" fmla="*/ 52 h 325"/>
                <a:gd name="T72" fmla="*/ 235 w 478"/>
                <a:gd name="T73" fmla="*/ 50 h 325"/>
                <a:gd name="T74" fmla="*/ 223 w 478"/>
                <a:gd name="T75" fmla="*/ 284 h 325"/>
                <a:gd name="T76" fmla="*/ 181 w 478"/>
                <a:gd name="T77" fmla="*/ 140 h 325"/>
                <a:gd name="T78" fmla="*/ 112 w 478"/>
                <a:gd name="T79" fmla="*/ 140 h 325"/>
                <a:gd name="T80" fmla="*/ 153 w 478"/>
                <a:gd name="T81" fmla="*/ 284 h 325"/>
                <a:gd name="T82" fmla="*/ 112 w 478"/>
                <a:gd name="T83" fmla="*/ 140 h 325"/>
                <a:gd name="T84" fmla="*/ 153 w 478"/>
                <a:gd name="T85" fmla="*/ 297 h 325"/>
                <a:gd name="T86" fmla="*/ 366 w 478"/>
                <a:gd name="T87" fmla="*/ 297 h 325"/>
                <a:gd name="T88" fmla="*/ 112 w 478"/>
                <a:gd name="T89" fmla="*/ 312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78" h="325">
                  <a:moveTo>
                    <a:pt x="366" y="325"/>
                  </a:moveTo>
                  <a:lnTo>
                    <a:pt x="478" y="325"/>
                  </a:lnTo>
                  <a:lnTo>
                    <a:pt x="478" y="312"/>
                  </a:lnTo>
                  <a:lnTo>
                    <a:pt x="478" y="297"/>
                  </a:lnTo>
                  <a:lnTo>
                    <a:pt x="478" y="284"/>
                  </a:lnTo>
                  <a:lnTo>
                    <a:pt x="478" y="83"/>
                  </a:lnTo>
                  <a:lnTo>
                    <a:pt x="415" y="83"/>
                  </a:lnTo>
                  <a:lnTo>
                    <a:pt x="387" y="69"/>
                  </a:lnTo>
                  <a:lnTo>
                    <a:pt x="387" y="28"/>
                  </a:lnTo>
                  <a:lnTo>
                    <a:pt x="297" y="28"/>
                  </a:lnTo>
                  <a:lnTo>
                    <a:pt x="239" y="0"/>
                  </a:lnTo>
                  <a:lnTo>
                    <a:pt x="181" y="28"/>
                  </a:lnTo>
                  <a:lnTo>
                    <a:pt x="92" y="28"/>
                  </a:lnTo>
                  <a:lnTo>
                    <a:pt x="92" y="69"/>
                  </a:lnTo>
                  <a:lnTo>
                    <a:pt x="63" y="83"/>
                  </a:lnTo>
                  <a:lnTo>
                    <a:pt x="0" y="83"/>
                  </a:lnTo>
                  <a:lnTo>
                    <a:pt x="0" y="284"/>
                  </a:lnTo>
                  <a:lnTo>
                    <a:pt x="0" y="297"/>
                  </a:lnTo>
                  <a:lnTo>
                    <a:pt x="0" y="312"/>
                  </a:lnTo>
                  <a:lnTo>
                    <a:pt x="0" y="325"/>
                  </a:lnTo>
                  <a:lnTo>
                    <a:pt x="112" y="325"/>
                  </a:lnTo>
                  <a:lnTo>
                    <a:pt x="366" y="325"/>
                  </a:lnTo>
                  <a:close/>
                  <a:moveTo>
                    <a:pt x="366" y="140"/>
                  </a:moveTo>
                  <a:lnTo>
                    <a:pt x="366" y="284"/>
                  </a:lnTo>
                  <a:lnTo>
                    <a:pt x="319" y="284"/>
                  </a:lnTo>
                  <a:lnTo>
                    <a:pt x="319" y="140"/>
                  </a:lnTo>
                  <a:lnTo>
                    <a:pt x="366" y="140"/>
                  </a:lnTo>
                  <a:close/>
                  <a:moveTo>
                    <a:pt x="291" y="284"/>
                  </a:moveTo>
                  <a:lnTo>
                    <a:pt x="251" y="284"/>
                  </a:lnTo>
                  <a:lnTo>
                    <a:pt x="251" y="140"/>
                  </a:lnTo>
                  <a:lnTo>
                    <a:pt x="291" y="140"/>
                  </a:lnTo>
                  <a:lnTo>
                    <a:pt x="291" y="284"/>
                  </a:lnTo>
                  <a:close/>
                  <a:moveTo>
                    <a:pt x="235" y="50"/>
                  </a:moveTo>
                  <a:lnTo>
                    <a:pt x="235" y="50"/>
                  </a:lnTo>
                  <a:lnTo>
                    <a:pt x="238" y="50"/>
                  </a:lnTo>
                  <a:lnTo>
                    <a:pt x="238" y="50"/>
                  </a:lnTo>
                  <a:lnTo>
                    <a:pt x="245" y="50"/>
                  </a:lnTo>
                  <a:lnTo>
                    <a:pt x="251" y="52"/>
                  </a:lnTo>
                  <a:lnTo>
                    <a:pt x="255" y="55"/>
                  </a:lnTo>
                  <a:lnTo>
                    <a:pt x="261" y="58"/>
                  </a:lnTo>
                  <a:lnTo>
                    <a:pt x="266" y="62"/>
                  </a:lnTo>
                  <a:lnTo>
                    <a:pt x="269" y="68"/>
                  </a:lnTo>
                  <a:lnTo>
                    <a:pt x="271" y="74"/>
                  </a:lnTo>
                  <a:lnTo>
                    <a:pt x="273" y="80"/>
                  </a:lnTo>
                  <a:lnTo>
                    <a:pt x="273" y="80"/>
                  </a:lnTo>
                  <a:lnTo>
                    <a:pt x="273" y="83"/>
                  </a:lnTo>
                  <a:lnTo>
                    <a:pt x="273" y="83"/>
                  </a:lnTo>
                  <a:lnTo>
                    <a:pt x="271" y="90"/>
                  </a:lnTo>
                  <a:lnTo>
                    <a:pt x="270" y="96"/>
                  </a:lnTo>
                  <a:lnTo>
                    <a:pt x="267" y="102"/>
                  </a:lnTo>
                  <a:lnTo>
                    <a:pt x="263" y="106"/>
                  </a:lnTo>
                  <a:lnTo>
                    <a:pt x="258" y="111"/>
                  </a:lnTo>
                  <a:lnTo>
                    <a:pt x="252" y="114"/>
                  </a:lnTo>
                  <a:lnTo>
                    <a:pt x="246" y="117"/>
                  </a:lnTo>
                  <a:lnTo>
                    <a:pt x="239" y="117"/>
                  </a:lnTo>
                  <a:lnTo>
                    <a:pt x="239" y="117"/>
                  </a:lnTo>
                  <a:lnTo>
                    <a:pt x="232" y="117"/>
                  </a:lnTo>
                  <a:lnTo>
                    <a:pt x="226" y="114"/>
                  </a:lnTo>
                  <a:lnTo>
                    <a:pt x="220" y="111"/>
                  </a:lnTo>
                  <a:lnTo>
                    <a:pt x="215" y="106"/>
                  </a:lnTo>
                  <a:lnTo>
                    <a:pt x="211" y="102"/>
                  </a:lnTo>
                  <a:lnTo>
                    <a:pt x="208" y="96"/>
                  </a:lnTo>
                  <a:lnTo>
                    <a:pt x="207" y="90"/>
                  </a:lnTo>
                  <a:lnTo>
                    <a:pt x="205" y="83"/>
                  </a:lnTo>
                  <a:lnTo>
                    <a:pt x="205" y="83"/>
                  </a:lnTo>
                  <a:lnTo>
                    <a:pt x="207" y="77"/>
                  </a:lnTo>
                  <a:lnTo>
                    <a:pt x="208" y="71"/>
                  </a:lnTo>
                  <a:lnTo>
                    <a:pt x="211" y="65"/>
                  </a:lnTo>
                  <a:lnTo>
                    <a:pt x="214" y="61"/>
                  </a:lnTo>
                  <a:lnTo>
                    <a:pt x="218" y="56"/>
                  </a:lnTo>
                  <a:lnTo>
                    <a:pt x="223" y="53"/>
                  </a:lnTo>
                  <a:lnTo>
                    <a:pt x="229" y="52"/>
                  </a:lnTo>
                  <a:lnTo>
                    <a:pt x="235" y="50"/>
                  </a:lnTo>
                  <a:lnTo>
                    <a:pt x="235" y="50"/>
                  </a:lnTo>
                  <a:close/>
                  <a:moveTo>
                    <a:pt x="223" y="140"/>
                  </a:moveTo>
                  <a:lnTo>
                    <a:pt x="223" y="284"/>
                  </a:lnTo>
                  <a:lnTo>
                    <a:pt x="181" y="284"/>
                  </a:lnTo>
                  <a:lnTo>
                    <a:pt x="181" y="140"/>
                  </a:lnTo>
                  <a:lnTo>
                    <a:pt x="223" y="140"/>
                  </a:lnTo>
                  <a:close/>
                  <a:moveTo>
                    <a:pt x="112" y="140"/>
                  </a:moveTo>
                  <a:lnTo>
                    <a:pt x="153" y="140"/>
                  </a:lnTo>
                  <a:lnTo>
                    <a:pt x="153" y="284"/>
                  </a:lnTo>
                  <a:lnTo>
                    <a:pt x="112" y="284"/>
                  </a:lnTo>
                  <a:lnTo>
                    <a:pt x="112" y="140"/>
                  </a:lnTo>
                  <a:close/>
                  <a:moveTo>
                    <a:pt x="112" y="297"/>
                  </a:moveTo>
                  <a:lnTo>
                    <a:pt x="153" y="297"/>
                  </a:lnTo>
                  <a:lnTo>
                    <a:pt x="181" y="297"/>
                  </a:lnTo>
                  <a:lnTo>
                    <a:pt x="366" y="297"/>
                  </a:lnTo>
                  <a:lnTo>
                    <a:pt x="366" y="312"/>
                  </a:lnTo>
                  <a:lnTo>
                    <a:pt x="112" y="312"/>
                  </a:lnTo>
                  <a:lnTo>
                    <a:pt x="112" y="29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8"/>
            <p:cNvSpPr>
              <a:spLocks/>
            </p:cNvSpPr>
            <p:nvPr/>
          </p:nvSpPr>
          <p:spPr bwMode="auto">
            <a:xfrm>
              <a:off x="-214" y="1652"/>
              <a:ext cx="37" cy="24"/>
            </a:xfrm>
            <a:custGeom>
              <a:avLst/>
              <a:gdLst>
                <a:gd name="T0" fmla="*/ 18 w 37"/>
                <a:gd name="T1" fmla="*/ 22 h 24"/>
                <a:gd name="T2" fmla="*/ 18 w 37"/>
                <a:gd name="T3" fmla="*/ 22 h 24"/>
                <a:gd name="T4" fmla="*/ 19 w 37"/>
                <a:gd name="T5" fmla="*/ 24 h 24"/>
                <a:gd name="T6" fmla="*/ 19 w 37"/>
                <a:gd name="T7" fmla="*/ 24 h 24"/>
                <a:gd name="T8" fmla="*/ 22 w 37"/>
                <a:gd name="T9" fmla="*/ 22 h 24"/>
                <a:gd name="T10" fmla="*/ 35 w 37"/>
                <a:gd name="T11" fmla="*/ 9 h 24"/>
                <a:gd name="T12" fmla="*/ 35 w 37"/>
                <a:gd name="T13" fmla="*/ 9 h 24"/>
                <a:gd name="T14" fmla="*/ 37 w 37"/>
                <a:gd name="T15" fmla="*/ 6 h 24"/>
                <a:gd name="T16" fmla="*/ 35 w 37"/>
                <a:gd name="T17" fmla="*/ 4 h 24"/>
                <a:gd name="T18" fmla="*/ 35 w 37"/>
                <a:gd name="T19" fmla="*/ 4 h 24"/>
                <a:gd name="T20" fmla="*/ 32 w 37"/>
                <a:gd name="T21" fmla="*/ 3 h 24"/>
                <a:gd name="T22" fmla="*/ 31 w 37"/>
                <a:gd name="T23" fmla="*/ 4 h 24"/>
                <a:gd name="T24" fmla="*/ 19 w 37"/>
                <a:gd name="T25" fmla="*/ 15 h 24"/>
                <a:gd name="T26" fmla="*/ 6 w 37"/>
                <a:gd name="T27" fmla="*/ 1 h 24"/>
                <a:gd name="T28" fmla="*/ 6 w 37"/>
                <a:gd name="T29" fmla="*/ 1 h 24"/>
                <a:gd name="T30" fmla="*/ 3 w 37"/>
                <a:gd name="T31" fmla="*/ 0 h 24"/>
                <a:gd name="T32" fmla="*/ 0 w 37"/>
                <a:gd name="T33" fmla="*/ 1 h 24"/>
                <a:gd name="T34" fmla="*/ 0 w 37"/>
                <a:gd name="T35" fmla="*/ 1 h 24"/>
                <a:gd name="T36" fmla="*/ 0 w 37"/>
                <a:gd name="T37" fmla="*/ 3 h 24"/>
                <a:gd name="T38" fmla="*/ 0 w 37"/>
                <a:gd name="T39" fmla="*/ 6 h 24"/>
                <a:gd name="T40" fmla="*/ 18 w 37"/>
                <a:gd name="T41" fmla="*/ 2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" h="24">
                  <a:moveTo>
                    <a:pt x="18" y="22"/>
                  </a:moveTo>
                  <a:lnTo>
                    <a:pt x="18" y="22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22" y="22"/>
                  </a:lnTo>
                  <a:lnTo>
                    <a:pt x="35" y="9"/>
                  </a:lnTo>
                  <a:lnTo>
                    <a:pt x="35" y="9"/>
                  </a:lnTo>
                  <a:lnTo>
                    <a:pt x="37" y="6"/>
                  </a:lnTo>
                  <a:lnTo>
                    <a:pt x="35" y="4"/>
                  </a:lnTo>
                  <a:lnTo>
                    <a:pt x="35" y="4"/>
                  </a:lnTo>
                  <a:lnTo>
                    <a:pt x="32" y="3"/>
                  </a:lnTo>
                  <a:lnTo>
                    <a:pt x="31" y="4"/>
                  </a:lnTo>
                  <a:lnTo>
                    <a:pt x="19" y="15"/>
                  </a:lnTo>
                  <a:lnTo>
                    <a:pt x="6" y="1"/>
                  </a:lnTo>
                  <a:lnTo>
                    <a:pt x="6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6"/>
                  </a:lnTo>
                  <a:lnTo>
                    <a:pt x="18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9"/>
            <p:cNvSpPr>
              <a:spLocks/>
            </p:cNvSpPr>
            <p:nvPr/>
          </p:nvSpPr>
          <p:spPr bwMode="auto">
            <a:xfrm>
              <a:off x="-177" y="1665"/>
              <a:ext cx="9" cy="8"/>
            </a:xfrm>
            <a:custGeom>
              <a:avLst/>
              <a:gdLst>
                <a:gd name="T0" fmla="*/ 4 w 9"/>
                <a:gd name="T1" fmla="*/ 0 h 8"/>
                <a:gd name="T2" fmla="*/ 4 w 9"/>
                <a:gd name="T3" fmla="*/ 0 h 8"/>
                <a:gd name="T4" fmla="*/ 7 w 9"/>
                <a:gd name="T5" fmla="*/ 2 h 8"/>
                <a:gd name="T6" fmla="*/ 9 w 9"/>
                <a:gd name="T7" fmla="*/ 5 h 8"/>
                <a:gd name="T8" fmla="*/ 9 w 9"/>
                <a:gd name="T9" fmla="*/ 5 h 8"/>
                <a:gd name="T10" fmla="*/ 7 w 9"/>
                <a:gd name="T11" fmla="*/ 8 h 8"/>
                <a:gd name="T12" fmla="*/ 4 w 9"/>
                <a:gd name="T13" fmla="*/ 8 h 8"/>
                <a:gd name="T14" fmla="*/ 4 w 9"/>
                <a:gd name="T15" fmla="*/ 8 h 8"/>
                <a:gd name="T16" fmla="*/ 1 w 9"/>
                <a:gd name="T17" fmla="*/ 8 h 8"/>
                <a:gd name="T18" fmla="*/ 0 w 9"/>
                <a:gd name="T19" fmla="*/ 5 h 8"/>
                <a:gd name="T20" fmla="*/ 0 w 9"/>
                <a:gd name="T21" fmla="*/ 5 h 8"/>
                <a:gd name="T22" fmla="*/ 1 w 9"/>
                <a:gd name="T23" fmla="*/ 2 h 8"/>
                <a:gd name="T24" fmla="*/ 4 w 9"/>
                <a:gd name="T25" fmla="*/ 0 h 8"/>
                <a:gd name="T26" fmla="*/ 4 w 9"/>
                <a:gd name="T2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" h="8">
                  <a:moveTo>
                    <a:pt x="4" y="0"/>
                  </a:moveTo>
                  <a:lnTo>
                    <a:pt x="4" y="0"/>
                  </a:lnTo>
                  <a:lnTo>
                    <a:pt x="7" y="2"/>
                  </a:lnTo>
                  <a:lnTo>
                    <a:pt x="9" y="5"/>
                  </a:lnTo>
                  <a:lnTo>
                    <a:pt x="9" y="5"/>
                  </a:lnTo>
                  <a:lnTo>
                    <a:pt x="7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1" y="8"/>
                  </a:lnTo>
                  <a:lnTo>
                    <a:pt x="0" y="5"/>
                  </a:lnTo>
                  <a:lnTo>
                    <a:pt x="0" y="5"/>
                  </a:lnTo>
                  <a:lnTo>
                    <a:pt x="1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10"/>
            <p:cNvSpPr>
              <a:spLocks/>
            </p:cNvSpPr>
            <p:nvPr/>
          </p:nvSpPr>
          <p:spPr bwMode="auto">
            <a:xfrm>
              <a:off x="-222" y="1665"/>
              <a:ext cx="8" cy="8"/>
            </a:xfrm>
            <a:custGeom>
              <a:avLst/>
              <a:gdLst>
                <a:gd name="T0" fmla="*/ 3 w 8"/>
                <a:gd name="T1" fmla="*/ 0 h 8"/>
                <a:gd name="T2" fmla="*/ 3 w 8"/>
                <a:gd name="T3" fmla="*/ 0 h 8"/>
                <a:gd name="T4" fmla="*/ 6 w 8"/>
                <a:gd name="T5" fmla="*/ 2 h 8"/>
                <a:gd name="T6" fmla="*/ 8 w 8"/>
                <a:gd name="T7" fmla="*/ 5 h 8"/>
                <a:gd name="T8" fmla="*/ 8 w 8"/>
                <a:gd name="T9" fmla="*/ 5 h 8"/>
                <a:gd name="T10" fmla="*/ 6 w 8"/>
                <a:gd name="T11" fmla="*/ 8 h 8"/>
                <a:gd name="T12" fmla="*/ 3 w 8"/>
                <a:gd name="T13" fmla="*/ 8 h 8"/>
                <a:gd name="T14" fmla="*/ 3 w 8"/>
                <a:gd name="T15" fmla="*/ 8 h 8"/>
                <a:gd name="T16" fmla="*/ 0 w 8"/>
                <a:gd name="T17" fmla="*/ 8 h 8"/>
                <a:gd name="T18" fmla="*/ 0 w 8"/>
                <a:gd name="T19" fmla="*/ 5 h 8"/>
                <a:gd name="T20" fmla="*/ 0 w 8"/>
                <a:gd name="T21" fmla="*/ 5 h 8"/>
                <a:gd name="T22" fmla="*/ 0 w 8"/>
                <a:gd name="T23" fmla="*/ 2 h 8"/>
                <a:gd name="T24" fmla="*/ 3 w 8"/>
                <a:gd name="T25" fmla="*/ 0 h 8"/>
                <a:gd name="T26" fmla="*/ 3 w 8"/>
                <a:gd name="T2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" h="8">
                  <a:moveTo>
                    <a:pt x="3" y="0"/>
                  </a:moveTo>
                  <a:lnTo>
                    <a:pt x="3" y="0"/>
                  </a:lnTo>
                  <a:lnTo>
                    <a:pt x="6" y="2"/>
                  </a:lnTo>
                  <a:lnTo>
                    <a:pt x="8" y="5"/>
                  </a:lnTo>
                  <a:lnTo>
                    <a:pt x="8" y="5"/>
                  </a:lnTo>
                  <a:lnTo>
                    <a:pt x="6" y="8"/>
                  </a:lnTo>
                  <a:lnTo>
                    <a:pt x="3" y="8"/>
                  </a:lnTo>
                  <a:lnTo>
                    <a:pt x="3" y="8"/>
                  </a:lnTo>
                  <a:lnTo>
                    <a:pt x="0" y="8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2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11"/>
            <p:cNvSpPr>
              <a:spLocks/>
            </p:cNvSpPr>
            <p:nvPr/>
          </p:nvSpPr>
          <p:spPr bwMode="auto">
            <a:xfrm>
              <a:off x="-199" y="1687"/>
              <a:ext cx="8" cy="9"/>
            </a:xfrm>
            <a:custGeom>
              <a:avLst/>
              <a:gdLst>
                <a:gd name="T0" fmla="*/ 4 w 8"/>
                <a:gd name="T1" fmla="*/ 0 h 9"/>
                <a:gd name="T2" fmla="*/ 4 w 8"/>
                <a:gd name="T3" fmla="*/ 0 h 9"/>
                <a:gd name="T4" fmla="*/ 7 w 8"/>
                <a:gd name="T5" fmla="*/ 2 h 9"/>
                <a:gd name="T6" fmla="*/ 8 w 8"/>
                <a:gd name="T7" fmla="*/ 5 h 9"/>
                <a:gd name="T8" fmla="*/ 8 w 8"/>
                <a:gd name="T9" fmla="*/ 5 h 9"/>
                <a:gd name="T10" fmla="*/ 7 w 8"/>
                <a:gd name="T11" fmla="*/ 8 h 9"/>
                <a:gd name="T12" fmla="*/ 4 w 8"/>
                <a:gd name="T13" fmla="*/ 9 h 9"/>
                <a:gd name="T14" fmla="*/ 4 w 8"/>
                <a:gd name="T15" fmla="*/ 9 h 9"/>
                <a:gd name="T16" fmla="*/ 1 w 8"/>
                <a:gd name="T17" fmla="*/ 8 h 9"/>
                <a:gd name="T18" fmla="*/ 0 w 8"/>
                <a:gd name="T19" fmla="*/ 5 h 9"/>
                <a:gd name="T20" fmla="*/ 0 w 8"/>
                <a:gd name="T21" fmla="*/ 5 h 9"/>
                <a:gd name="T22" fmla="*/ 1 w 8"/>
                <a:gd name="T23" fmla="*/ 2 h 9"/>
                <a:gd name="T24" fmla="*/ 4 w 8"/>
                <a:gd name="T25" fmla="*/ 0 h 9"/>
                <a:gd name="T26" fmla="*/ 4 w 8"/>
                <a:gd name="T2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" h="9">
                  <a:moveTo>
                    <a:pt x="4" y="0"/>
                  </a:moveTo>
                  <a:lnTo>
                    <a:pt x="4" y="0"/>
                  </a:lnTo>
                  <a:lnTo>
                    <a:pt x="7" y="2"/>
                  </a:lnTo>
                  <a:lnTo>
                    <a:pt x="8" y="5"/>
                  </a:lnTo>
                  <a:lnTo>
                    <a:pt x="8" y="5"/>
                  </a:lnTo>
                  <a:lnTo>
                    <a:pt x="7" y="8"/>
                  </a:lnTo>
                  <a:lnTo>
                    <a:pt x="4" y="9"/>
                  </a:lnTo>
                  <a:lnTo>
                    <a:pt x="4" y="9"/>
                  </a:lnTo>
                  <a:lnTo>
                    <a:pt x="1" y="8"/>
                  </a:lnTo>
                  <a:lnTo>
                    <a:pt x="0" y="5"/>
                  </a:lnTo>
                  <a:lnTo>
                    <a:pt x="0" y="5"/>
                  </a:lnTo>
                  <a:lnTo>
                    <a:pt x="1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12"/>
            <p:cNvSpPr>
              <a:spLocks/>
            </p:cNvSpPr>
            <p:nvPr/>
          </p:nvSpPr>
          <p:spPr bwMode="auto">
            <a:xfrm>
              <a:off x="-199" y="1645"/>
              <a:ext cx="8" cy="7"/>
            </a:xfrm>
            <a:custGeom>
              <a:avLst/>
              <a:gdLst>
                <a:gd name="T0" fmla="*/ 4 w 8"/>
                <a:gd name="T1" fmla="*/ 0 h 7"/>
                <a:gd name="T2" fmla="*/ 4 w 8"/>
                <a:gd name="T3" fmla="*/ 0 h 7"/>
                <a:gd name="T4" fmla="*/ 7 w 8"/>
                <a:gd name="T5" fmla="*/ 1 h 7"/>
                <a:gd name="T6" fmla="*/ 8 w 8"/>
                <a:gd name="T7" fmla="*/ 4 h 7"/>
                <a:gd name="T8" fmla="*/ 8 w 8"/>
                <a:gd name="T9" fmla="*/ 4 h 7"/>
                <a:gd name="T10" fmla="*/ 7 w 8"/>
                <a:gd name="T11" fmla="*/ 6 h 7"/>
                <a:gd name="T12" fmla="*/ 4 w 8"/>
                <a:gd name="T13" fmla="*/ 7 h 7"/>
                <a:gd name="T14" fmla="*/ 4 w 8"/>
                <a:gd name="T15" fmla="*/ 7 h 7"/>
                <a:gd name="T16" fmla="*/ 1 w 8"/>
                <a:gd name="T17" fmla="*/ 6 h 7"/>
                <a:gd name="T18" fmla="*/ 0 w 8"/>
                <a:gd name="T19" fmla="*/ 4 h 7"/>
                <a:gd name="T20" fmla="*/ 0 w 8"/>
                <a:gd name="T21" fmla="*/ 4 h 7"/>
                <a:gd name="T22" fmla="*/ 1 w 8"/>
                <a:gd name="T23" fmla="*/ 1 h 7"/>
                <a:gd name="T24" fmla="*/ 4 w 8"/>
                <a:gd name="T25" fmla="*/ 0 h 7"/>
                <a:gd name="T26" fmla="*/ 4 w 8"/>
                <a:gd name="T2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" h="7">
                  <a:moveTo>
                    <a:pt x="4" y="0"/>
                  </a:moveTo>
                  <a:lnTo>
                    <a:pt x="4" y="0"/>
                  </a:lnTo>
                  <a:lnTo>
                    <a:pt x="7" y="1"/>
                  </a:lnTo>
                  <a:lnTo>
                    <a:pt x="8" y="4"/>
                  </a:lnTo>
                  <a:lnTo>
                    <a:pt x="8" y="4"/>
                  </a:lnTo>
                  <a:lnTo>
                    <a:pt x="7" y="6"/>
                  </a:lnTo>
                  <a:lnTo>
                    <a:pt x="4" y="7"/>
                  </a:lnTo>
                  <a:lnTo>
                    <a:pt x="4" y="7"/>
                  </a:lnTo>
                  <a:lnTo>
                    <a:pt x="1" y="6"/>
                  </a:lnTo>
                  <a:lnTo>
                    <a:pt x="0" y="4"/>
                  </a:lnTo>
                  <a:lnTo>
                    <a:pt x="0" y="4"/>
                  </a:lnTo>
                  <a:lnTo>
                    <a:pt x="1" y="1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9" name="그룹 36"/>
          <p:cNvGrpSpPr/>
          <p:nvPr/>
        </p:nvGrpSpPr>
        <p:grpSpPr>
          <a:xfrm>
            <a:off x="3244849" y="2618310"/>
            <a:ext cx="990601" cy="485419"/>
            <a:chOff x="9318626" y="3354388"/>
            <a:chExt cx="2184400" cy="1063625"/>
          </a:xfrm>
          <a:solidFill>
            <a:srgbClr val="DFA003"/>
          </a:solidFill>
        </p:grpSpPr>
        <p:sp>
          <p:nvSpPr>
            <p:cNvPr id="38" name="Freeform 5"/>
            <p:cNvSpPr>
              <a:spLocks noEditPoints="1"/>
            </p:cNvSpPr>
            <p:nvPr/>
          </p:nvSpPr>
          <p:spPr bwMode="auto">
            <a:xfrm>
              <a:off x="9790113" y="3482975"/>
              <a:ext cx="1238250" cy="935038"/>
            </a:xfrm>
            <a:custGeom>
              <a:avLst/>
              <a:gdLst>
                <a:gd name="T0" fmla="*/ 22 w 1050"/>
                <a:gd name="T1" fmla="*/ 52 h 792"/>
                <a:gd name="T2" fmla="*/ 78 w 1050"/>
                <a:gd name="T3" fmla="*/ 0 h 792"/>
                <a:gd name="T4" fmla="*/ 1015 w 1050"/>
                <a:gd name="T5" fmla="*/ 27 h 792"/>
                <a:gd name="T6" fmla="*/ 1050 w 1050"/>
                <a:gd name="T7" fmla="*/ 54 h 792"/>
                <a:gd name="T8" fmla="*/ 970 w 1050"/>
                <a:gd name="T9" fmla="*/ 789 h 792"/>
                <a:gd name="T10" fmla="*/ 882 w 1050"/>
                <a:gd name="T11" fmla="*/ 657 h 792"/>
                <a:gd name="T12" fmla="*/ 881 w 1050"/>
                <a:gd name="T13" fmla="*/ 790 h 792"/>
                <a:gd name="T14" fmla="*/ 871 w 1050"/>
                <a:gd name="T15" fmla="*/ 656 h 792"/>
                <a:gd name="T16" fmla="*/ 783 w 1050"/>
                <a:gd name="T17" fmla="*/ 788 h 792"/>
                <a:gd name="T18" fmla="*/ 755 w 1050"/>
                <a:gd name="T19" fmla="*/ 657 h 792"/>
                <a:gd name="T20" fmla="*/ 665 w 1050"/>
                <a:gd name="T21" fmla="*/ 789 h 792"/>
                <a:gd name="T22" fmla="*/ 657 w 1050"/>
                <a:gd name="T23" fmla="*/ 657 h 792"/>
                <a:gd name="T24" fmla="*/ 567 w 1050"/>
                <a:gd name="T25" fmla="*/ 788 h 792"/>
                <a:gd name="T26" fmla="*/ 484 w 1050"/>
                <a:gd name="T27" fmla="*/ 657 h 792"/>
                <a:gd name="T28" fmla="*/ 396 w 1050"/>
                <a:gd name="T29" fmla="*/ 789 h 792"/>
                <a:gd name="T30" fmla="*/ 384 w 1050"/>
                <a:gd name="T31" fmla="*/ 773 h 792"/>
                <a:gd name="T32" fmla="*/ 383 w 1050"/>
                <a:gd name="T33" fmla="*/ 656 h 792"/>
                <a:gd name="T34" fmla="*/ 296 w 1050"/>
                <a:gd name="T35" fmla="*/ 789 h 792"/>
                <a:gd name="T36" fmla="*/ 268 w 1050"/>
                <a:gd name="T37" fmla="*/ 657 h 792"/>
                <a:gd name="T38" fmla="*/ 180 w 1050"/>
                <a:gd name="T39" fmla="*/ 792 h 792"/>
                <a:gd name="T40" fmla="*/ 169 w 1050"/>
                <a:gd name="T41" fmla="*/ 655 h 792"/>
                <a:gd name="T42" fmla="*/ 81 w 1050"/>
                <a:gd name="T43" fmla="*/ 672 h 792"/>
                <a:gd name="T44" fmla="*/ 81 w 1050"/>
                <a:gd name="T45" fmla="*/ 789 h 792"/>
                <a:gd name="T46" fmla="*/ 0 w 1050"/>
                <a:gd name="T47" fmla="*/ 54 h 792"/>
                <a:gd name="T48" fmla="*/ 168 w 1050"/>
                <a:gd name="T49" fmla="*/ 489 h 792"/>
                <a:gd name="T50" fmla="*/ 82 w 1050"/>
                <a:gd name="T51" fmla="*/ 628 h 792"/>
                <a:gd name="T52" fmla="*/ 267 w 1050"/>
                <a:gd name="T53" fmla="*/ 628 h 792"/>
                <a:gd name="T54" fmla="*/ 181 w 1050"/>
                <a:gd name="T55" fmla="*/ 490 h 792"/>
                <a:gd name="T56" fmla="*/ 267 w 1050"/>
                <a:gd name="T57" fmla="*/ 628 h 792"/>
                <a:gd name="T58" fmla="*/ 383 w 1050"/>
                <a:gd name="T59" fmla="*/ 490 h 792"/>
                <a:gd name="T60" fmla="*/ 297 w 1050"/>
                <a:gd name="T61" fmla="*/ 628 h 792"/>
                <a:gd name="T62" fmla="*/ 482 w 1050"/>
                <a:gd name="T63" fmla="*/ 628 h 792"/>
                <a:gd name="T64" fmla="*/ 397 w 1050"/>
                <a:gd name="T65" fmla="*/ 490 h 792"/>
                <a:gd name="T66" fmla="*/ 482 w 1050"/>
                <a:gd name="T67" fmla="*/ 628 h 792"/>
                <a:gd name="T68" fmla="*/ 654 w 1050"/>
                <a:gd name="T69" fmla="*/ 490 h 792"/>
                <a:gd name="T70" fmla="*/ 568 w 1050"/>
                <a:gd name="T71" fmla="*/ 628 h 792"/>
                <a:gd name="T72" fmla="*/ 668 w 1050"/>
                <a:gd name="T73" fmla="*/ 490 h 792"/>
                <a:gd name="T74" fmla="*/ 754 w 1050"/>
                <a:gd name="T75" fmla="*/ 628 h 792"/>
                <a:gd name="T76" fmla="*/ 668 w 1050"/>
                <a:gd name="T77" fmla="*/ 490 h 792"/>
                <a:gd name="T78" fmla="*/ 869 w 1050"/>
                <a:gd name="T79" fmla="*/ 490 h 792"/>
                <a:gd name="T80" fmla="*/ 784 w 1050"/>
                <a:gd name="T81" fmla="*/ 629 h 792"/>
                <a:gd name="T82" fmla="*/ 969 w 1050"/>
                <a:gd name="T83" fmla="*/ 628 h 792"/>
                <a:gd name="T84" fmla="*/ 883 w 1050"/>
                <a:gd name="T85" fmla="*/ 490 h 792"/>
                <a:gd name="T86" fmla="*/ 969 w 1050"/>
                <a:gd name="T87" fmla="*/ 628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50" h="792">
                  <a:moveTo>
                    <a:pt x="0" y="54"/>
                  </a:moveTo>
                  <a:cubicBezTo>
                    <a:pt x="8" y="53"/>
                    <a:pt x="15" y="53"/>
                    <a:pt x="22" y="52"/>
                  </a:cubicBezTo>
                  <a:cubicBezTo>
                    <a:pt x="24" y="48"/>
                    <a:pt x="25" y="43"/>
                    <a:pt x="27" y="39"/>
                  </a:cubicBezTo>
                  <a:cubicBezTo>
                    <a:pt x="38" y="0"/>
                    <a:pt x="38" y="0"/>
                    <a:pt x="78" y="0"/>
                  </a:cubicBezTo>
                  <a:cubicBezTo>
                    <a:pt x="378" y="0"/>
                    <a:pt x="679" y="0"/>
                    <a:pt x="979" y="0"/>
                  </a:cubicBezTo>
                  <a:cubicBezTo>
                    <a:pt x="1002" y="0"/>
                    <a:pt x="1012" y="6"/>
                    <a:pt x="1015" y="27"/>
                  </a:cubicBezTo>
                  <a:cubicBezTo>
                    <a:pt x="1016" y="36"/>
                    <a:pt x="1020" y="44"/>
                    <a:pt x="1023" y="52"/>
                  </a:cubicBezTo>
                  <a:cubicBezTo>
                    <a:pt x="1032" y="53"/>
                    <a:pt x="1041" y="53"/>
                    <a:pt x="1050" y="54"/>
                  </a:cubicBezTo>
                  <a:cubicBezTo>
                    <a:pt x="1050" y="299"/>
                    <a:pt x="1050" y="543"/>
                    <a:pt x="1050" y="789"/>
                  </a:cubicBezTo>
                  <a:cubicBezTo>
                    <a:pt x="1024" y="789"/>
                    <a:pt x="998" y="789"/>
                    <a:pt x="970" y="789"/>
                  </a:cubicBezTo>
                  <a:cubicBezTo>
                    <a:pt x="970" y="745"/>
                    <a:pt x="970" y="702"/>
                    <a:pt x="970" y="657"/>
                  </a:cubicBezTo>
                  <a:cubicBezTo>
                    <a:pt x="941" y="657"/>
                    <a:pt x="913" y="657"/>
                    <a:pt x="882" y="657"/>
                  </a:cubicBezTo>
                  <a:cubicBezTo>
                    <a:pt x="882" y="679"/>
                    <a:pt x="882" y="703"/>
                    <a:pt x="882" y="726"/>
                  </a:cubicBezTo>
                  <a:cubicBezTo>
                    <a:pt x="882" y="747"/>
                    <a:pt x="884" y="768"/>
                    <a:pt x="881" y="790"/>
                  </a:cubicBezTo>
                  <a:cubicBezTo>
                    <a:pt x="878" y="789"/>
                    <a:pt x="874" y="789"/>
                    <a:pt x="871" y="789"/>
                  </a:cubicBezTo>
                  <a:cubicBezTo>
                    <a:pt x="871" y="745"/>
                    <a:pt x="871" y="701"/>
                    <a:pt x="871" y="656"/>
                  </a:cubicBezTo>
                  <a:cubicBezTo>
                    <a:pt x="840" y="656"/>
                    <a:pt x="813" y="656"/>
                    <a:pt x="783" y="656"/>
                  </a:cubicBezTo>
                  <a:cubicBezTo>
                    <a:pt x="783" y="700"/>
                    <a:pt x="783" y="743"/>
                    <a:pt x="783" y="788"/>
                  </a:cubicBezTo>
                  <a:cubicBezTo>
                    <a:pt x="773" y="788"/>
                    <a:pt x="765" y="788"/>
                    <a:pt x="755" y="788"/>
                  </a:cubicBezTo>
                  <a:cubicBezTo>
                    <a:pt x="755" y="745"/>
                    <a:pt x="755" y="702"/>
                    <a:pt x="755" y="657"/>
                  </a:cubicBezTo>
                  <a:cubicBezTo>
                    <a:pt x="725" y="657"/>
                    <a:pt x="697" y="657"/>
                    <a:pt x="668" y="657"/>
                  </a:cubicBezTo>
                  <a:cubicBezTo>
                    <a:pt x="664" y="701"/>
                    <a:pt x="670" y="746"/>
                    <a:pt x="665" y="789"/>
                  </a:cubicBezTo>
                  <a:cubicBezTo>
                    <a:pt x="662" y="789"/>
                    <a:pt x="660" y="789"/>
                    <a:pt x="657" y="789"/>
                  </a:cubicBezTo>
                  <a:cubicBezTo>
                    <a:pt x="657" y="746"/>
                    <a:pt x="657" y="702"/>
                    <a:pt x="657" y="657"/>
                  </a:cubicBezTo>
                  <a:cubicBezTo>
                    <a:pt x="625" y="657"/>
                    <a:pt x="597" y="657"/>
                    <a:pt x="567" y="657"/>
                  </a:cubicBezTo>
                  <a:cubicBezTo>
                    <a:pt x="567" y="700"/>
                    <a:pt x="567" y="744"/>
                    <a:pt x="567" y="788"/>
                  </a:cubicBezTo>
                  <a:cubicBezTo>
                    <a:pt x="540" y="788"/>
                    <a:pt x="513" y="788"/>
                    <a:pt x="484" y="788"/>
                  </a:cubicBezTo>
                  <a:cubicBezTo>
                    <a:pt x="484" y="745"/>
                    <a:pt x="484" y="702"/>
                    <a:pt x="484" y="657"/>
                  </a:cubicBezTo>
                  <a:cubicBezTo>
                    <a:pt x="454" y="657"/>
                    <a:pt x="426" y="657"/>
                    <a:pt x="396" y="657"/>
                  </a:cubicBezTo>
                  <a:cubicBezTo>
                    <a:pt x="396" y="701"/>
                    <a:pt x="396" y="745"/>
                    <a:pt x="396" y="789"/>
                  </a:cubicBezTo>
                  <a:cubicBezTo>
                    <a:pt x="393" y="789"/>
                    <a:pt x="391" y="789"/>
                    <a:pt x="389" y="790"/>
                  </a:cubicBezTo>
                  <a:cubicBezTo>
                    <a:pt x="387" y="784"/>
                    <a:pt x="384" y="779"/>
                    <a:pt x="384" y="773"/>
                  </a:cubicBezTo>
                  <a:cubicBezTo>
                    <a:pt x="384" y="741"/>
                    <a:pt x="384" y="709"/>
                    <a:pt x="384" y="677"/>
                  </a:cubicBezTo>
                  <a:cubicBezTo>
                    <a:pt x="384" y="670"/>
                    <a:pt x="383" y="664"/>
                    <a:pt x="383" y="656"/>
                  </a:cubicBezTo>
                  <a:cubicBezTo>
                    <a:pt x="354" y="656"/>
                    <a:pt x="326" y="656"/>
                    <a:pt x="296" y="656"/>
                  </a:cubicBezTo>
                  <a:cubicBezTo>
                    <a:pt x="296" y="701"/>
                    <a:pt x="296" y="745"/>
                    <a:pt x="296" y="789"/>
                  </a:cubicBezTo>
                  <a:cubicBezTo>
                    <a:pt x="286" y="789"/>
                    <a:pt x="278" y="789"/>
                    <a:pt x="268" y="789"/>
                  </a:cubicBezTo>
                  <a:cubicBezTo>
                    <a:pt x="268" y="744"/>
                    <a:pt x="268" y="701"/>
                    <a:pt x="268" y="657"/>
                  </a:cubicBezTo>
                  <a:cubicBezTo>
                    <a:pt x="239" y="657"/>
                    <a:pt x="211" y="657"/>
                    <a:pt x="180" y="657"/>
                  </a:cubicBezTo>
                  <a:cubicBezTo>
                    <a:pt x="180" y="701"/>
                    <a:pt x="180" y="745"/>
                    <a:pt x="180" y="792"/>
                  </a:cubicBezTo>
                  <a:cubicBezTo>
                    <a:pt x="169" y="781"/>
                    <a:pt x="169" y="781"/>
                    <a:pt x="169" y="726"/>
                  </a:cubicBezTo>
                  <a:cubicBezTo>
                    <a:pt x="169" y="703"/>
                    <a:pt x="169" y="680"/>
                    <a:pt x="169" y="655"/>
                  </a:cubicBezTo>
                  <a:cubicBezTo>
                    <a:pt x="141" y="655"/>
                    <a:pt x="115" y="655"/>
                    <a:pt x="90" y="656"/>
                  </a:cubicBezTo>
                  <a:cubicBezTo>
                    <a:pt x="86" y="656"/>
                    <a:pt x="81" y="667"/>
                    <a:pt x="81" y="672"/>
                  </a:cubicBezTo>
                  <a:cubicBezTo>
                    <a:pt x="80" y="704"/>
                    <a:pt x="81" y="735"/>
                    <a:pt x="81" y="766"/>
                  </a:cubicBezTo>
                  <a:cubicBezTo>
                    <a:pt x="81" y="773"/>
                    <a:pt x="81" y="780"/>
                    <a:pt x="81" y="789"/>
                  </a:cubicBezTo>
                  <a:cubicBezTo>
                    <a:pt x="53" y="789"/>
                    <a:pt x="27" y="789"/>
                    <a:pt x="0" y="789"/>
                  </a:cubicBezTo>
                  <a:cubicBezTo>
                    <a:pt x="0" y="544"/>
                    <a:pt x="0" y="300"/>
                    <a:pt x="0" y="54"/>
                  </a:cubicBezTo>
                  <a:close/>
                  <a:moveTo>
                    <a:pt x="168" y="628"/>
                  </a:moveTo>
                  <a:cubicBezTo>
                    <a:pt x="168" y="581"/>
                    <a:pt x="168" y="535"/>
                    <a:pt x="168" y="489"/>
                  </a:cubicBezTo>
                  <a:cubicBezTo>
                    <a:pt x="139" y="489"/>
                    <a:pt x="111" y="489"/>
                    <a:pt x="82" y="489"/>
                  </a:cubicBezTo>
                  <a:cubicBezTo>
                    <a:pt x="82" y="536"/>
                    <a:pt x="82" y="582"/>
                    <a:pt x="82" y="628"/>
                  </a:cubicBezTo>
                  <a:cubicBezTo>
                    <a:pt x="111" y="628"/>
                    <a:pt x="138" y="628"/>
                    <a:pt x="168" y="628"/>
                  </a:cubicBezTo>
                  <a:close/>
                  <a:moveTo>
                    <a:pt x="267" y="628"/>
                  </a:moveTo>
                  <a:cubicBezTo>
                    <a:pt x="267" y="581"/>
                    <a:pt x="267" y="536"/>
                    <a:pt x="267" y="490"/>
                  </a:cubicBezTo>
                  <a:cubicBezTo>
                    <a:pt x="238" y="490"/>
                    <a:pt x="210" y="490"/>
                    <a:pt x="181" y="490"/>
                  </a:cubicBezTo>
                  <a:cubicBezTo>
                    <a:pt x="181" y="536"/>
                    <a:pt x="181" y="582"/>
                    <a:pt x="181" y="628"/>
                  </a:cubicBezTo>
                  <a:cubicBezTo>
                    <a:pt x="210" y="628"/>
                    <a:pt x="238" y="628"/>
                    <a:pt x="267" y="628"/>
                  </a:cubicBezTo>
                  <a:close/>
                  <a:moveTo>
                    <a:pt x="383" y="628"/>
                  </a:moveTo>
                  <a:cubicBezTo>
                    <a:pt x="383" y="581"/>
                    <a:pt x="383" y="535"/>
                    <a:pt x="383" y="490"/>
                  </a:cubicBezTo>
                  <a:cubicBezTo>
                    <a:pt x="353" y="490"/>
                    <a:pt x="326" y="490"/>
                    <a:pt x="297" y="490"/>
                  </a:cubicBezTo>
                  <a:cubicBezTo>
                    <a:pt x="297" y="536"/>
                    <a:pt x="297" y="582"/>
                    <a:pt x="297" y="628"/>
                  </a:cubicBezTo>
                  <a:cubicBezTo>
                    <a:pt x="326" y="628"/>
                    <a:pt x="353" y="628"/>
                    <a:pt x="383" y="628"/>
                  </a:cubicBezTo>
                  <a:close/>
                  <a:moveTo>
                    <a:pt x="482" y="628"/>
                  </a:moveTo>
                  <a:cubicBezTo>
                    <a:pt x="482" y="580"/>
                    <a:pt x="482" y="535"/>
                    <a:pt x="482" y="490"/>
                  </a:cubicBezTo>
                  <a:cubicBezTo>
                    <a:pt x="452" y="490"/>
                    <a:pt x="425" y="490"/>
                    <a:pt x="397" y="490"/>
                  </a:cubicBezTo>
                  <a:cubicBezTo>
                    <a:pt x="397" y="537"/>
                    <a:pt x="397" y="582"/>
                    <a:pt x="397" y="628"/>
                  </a:cubicBezTo>
                  <a:cubicBezTo>
                    <a:pt x="426" y="628"/>
                    <a:pt x="454" y="628"/>
                    <a:pt x="482" y="628"/>
                  </a:cubicBezTo>
                  <a:close/>
                  <a:moveTo>
                    <a:pt x="654" y="628"/>
                  </a:moveTo>
                  <a:cubicBezTo>
                    <a:pt x="654" y="581"/>
                    <a:pt x="654" y="535"/>
                    <a:pt x="654" y="490"/>
                  </a:cubicBezTo>
                  <a:cubicBezTo>
                    <a:pt x="624" y="490"/>
                    <a:pt x="596" y="490"/>
                    <a:pt x="568" y="490"/>
                  </a:cubicBezTo>
                  <a:cubicBezTo>
                    <a:pt x="568" y="537"/>
                    <a:pt x="568" y="582"/>
                    <a:pt x="568" y="628"/>
                  </a:cubicBezTo>
                  <a:cubicBezTo>
                    <a:pt x="597" y="628"/>
                    <a:pt x="624" y="628"/>
                    <a:pt x="654" y="628"/>
                  </a:cubicBezTo>
                  <a:close/>
                  <a:moveTo>
                    <a:pt x="668" y="490"/>
                  </a:moveTo>
                  <a:cubicBezTo>
                    <a:pt x="668" y="537"/>
                    <a:pt x="668" y="582"/>
                    <a:pt x="668" y="628"/>
                  </a:cubicBezTo>
                  <a:cubicBezTo>
                    <a:pt x="697" y="628"/>
                    <a:pt x="725" y="628"/>
                    <a:pt x="754" y="628"/>
                  </a:cubicBezTo>
                  <a:cubicBezTo>
                    <a:pt x="754" y="582"/>
                    <a:pt x="754" y="536"/>
                    <a:pt x="754" y="490"/>
                  </a:cubicBezTo>
                  <a:cubicBezTo>
                    <a:pt x="725" y="490"/>
                    <a:pt x="697" y="490"/>
                    <a:pt x="668" y="490"/>
                  </a:cubicBezTo>
                  <a:close/>
                  <a:moveTo>
                    <a:pt x="869" y="629"/>
                  </a:moveTo>
                  <a:cubicBezTo>
                    <a:pt x="869" y="581"/>
                    <a:pt x="869" y="536"/>
                    <a:pt x="869" y="490"/>
                  </a:cubicBezTo>
                  <a:cubicBezTo>
                    <a:pt x="840" y="490"/>
                    <a:pt x="811" y="490"/>
                    <a:pt x="784" y="490"/>
                  </a:cubicBezTo>
                  <a:cubicBezTo>
                    <a:pt x="784" y="537"/>
                    <a:pt x="784" y="583"/>
                    <a:pt x="784" y="629"/>
                  </a:cubicBezTo>
                  <a:cubicBezTo>
                    <a:pt x="813" y="629"/>
                    <a:pt x="840" y="629"/>
                    <a:pt x="869" y="629"/>
                  </a:cubicBezTo>
                  <a:close/>
                  <a:moveTo>
                    <a:pt x="969" y="628"/>
                  </a:moveTo>
                  <a:cubicBezTo>
                    <a:pt x="969" y="581"/>
                    <a:pt x="969" y="535"/>
                    <a:pt x="969" y="490"/>
                  </a:cubicBezTo>
                  <a:cubicBezTo>
                    <a:pt x="939" y="490"/>
                    <a:pt x="912" y="490"/>
                    <a:pt x="883" y="490"/>
                  </a:cubicBezTo>
                  <a:cubicBezTo>
                    <a:pt x="883" y="536"/>
                    <a:pt x="883" y="581"/>
                    <a:pt x="883" y="628"/>
                  </a:cubicBezTo>
                  <a:cubicBezTo>
                    <a:pt x="912" y="628"/>
                    <a:pt x="939" y="628"/>
                    <a:pt x="969" y="6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6"/>
            <p:cNvSpPr>
              <a:spLocks noEditPoints="1"/>
            </p:cNvSpPr>
            <p:nvPr/>
          </p:nvSpPr>
          <p:spPr bwMode="auto">
            <a:xfrm>
              <a:off x="9490076" y="3546475"/>
              <a:ext cx="274638" cy="871538"/>
            </a:xfrm>
            <a:custGeom>
              <a:avLst/>
              <a:gdLst>
                <a:gd name="T0" fmla="*/ 0 w 233"/>
                <a:gd name="T1" fmla="*/ 0 h 737"/>
                <a:gd name="T2" fmla="*/ 233 w 233"/>
                <a:gd name="T3" fmla="*/ 0 h 737"/>
                <a:gd name="T4" fmla="*/ 233 w 233"/>
                <a:gd name="T5" fmla="*/ 737 h 737"/>
                <a:gd name="T6" fmla="*/ 0 w 233"/>
                <a:gd name="T7" fmla="*/ 737 h 737"/>
                <a:gd name="T8" fmla="*/ 0 w 233"/>
                <a:gd name="T9" fmla="*/ 0 h 737"/>
                <a:gd name="T10" fmla="*/ 150 w 233"/>
                <a:gd name="T11" fmla="*/ 168 h 737"/>
                <a:gd name="T12" fmla="*/ 79 w 233"/>
                <a:gd name="T13" fmla="*/ 168 h 737"/>
                <a:gd name="T14" fmla="*/ 79 w 233"/>
                <a:gd name="T15" fmla="*/ 237 h 737"/>
                <a:gd name="T16" fmla="*/ 150 w 233"/>
                <a:gd name="T17" fmla="*/ 237 h 737"/>
                <a:gd name="T18" fmla="*/ 150 w 233"/>
                <a:gd name="T19" fmla="*/ 168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737">
                  <a:moveTo>
                    <a:pt x="0" y="0"/>
                  </a:moveTo>
                  <a:cubicBezTo>
                    <a:pt x="78" y="0"/>
                    <a:pt x="155" y="0"/>
                    <a:pt x="233" y="0"/>
                  </a:cubicBezTo>
                  <a:cubicBezTo>
                    <a:pt x="233" y="246"/>
                    <a:pt x="233" y="491"/>
                    <a:pt x="233" y="737"/>
                  </a:cubicBezTo>
                  <a:cubicBezTo>
                    <a:pt x="155" y="737"/>
                    <a:pt x="78" y="737"/>
                    <a:pt x="0" y="737"/>
                  </a:cubicBezTo>
                  <a:cubicBezTo>
                    <a:pt x="0" y="491"/>
                    <a:pt x="0" y="246"/>
                    <a:pt x="0" y="0"/>
                  </a:cubicBezTo>
                  <a:close/>
                  <a:moveTo>
                    <a:pt x="150" y="168"/>
                  </a:moveTo>
                  <a:cubicBezTo>
                    <a:pt x="124" y="168"/>
                    <a:pt x="101" y="168"/>
                    <a:pt x="79" y="168"/>
                  </a:cubicBezTo>
                  <a:cubicBezTo>
                    <a:pt x="79" y="192"/>
                    <a:pt x="79" y="215"/>
                    <a:pt x="79" y="237"/>
                  </a:cubicBezTo>
                  <a:cubicBezTo>
                    <a:pt x="104" y="237"/>
                    <a:pt x="127" y="237"/>
                    <a:pt x="150" y="237"/>
                  </a:cubicBezTo>
                  <a:cubicBezTo>
                    <a:pt x="150" y="213"/>
                    <a:pt x="150" y="191"/>
                    <a:pt x="150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7"/>
            <p:cNvSpPr>
              <a:spLocks noEditPoints="1"/>
            </p:cNvSpPr>
            <p:nvPr/>
          </p:nvSpPr>
          <p:spPr bwMode="auto">
            <a:xfrm>
              <a:off x="11053763" y="3546475"/>
              <a:ext cx="274638" cy="871538"/>
            </a:xfrm>
            <a:custGeom>
              <a:avLst/>
              <a:gdLst>
                <a:gd name="T0" fmla="*/ 0 w 234"/>
                <a:gd name="T1" fmla="*/ 0 h 737"/>
                <a:gd name="T2" fmla="*/ 234 w 234"/>
                <a:gd name="T3" fmla="*/ 0 h 737"/>
                <a:gd name="T4" fmla="*/ 234 w 234"/>
                <a:gd name="T5" fmla="*/ 737 h 737"/>
                <a:gd name="T6" fmla="*/ 0 w 234"/>
                <a:gd name="T7" fmla="*/ 737 h 737"/>
                <a:gd name="T8" fmla="*/ 0 w 234"/>
                <a:gd name="T9" fmla="*/ 0 h 737"/>
                <a:gd name="T10" fmla="*/ 80 w 234"/>
                <a:gd name="T11" fmla="*/ 167 h 737"/>
                <a:gd name="T12" fmla="*/ 80 w 234"/>
                <a:gd name="T13" fmla="*/ 237 h 737"/>
                <a:gd name="T14" fmla="*/ 150 w 234"/>
                <a:gd name="T15" fmla="*/ 237 h 737"/>
                <a:gd name="T16" fmla="*/ 150 w 234"/>
                <a:gd name="T17" fmla="*/ 167 h 737"/>
                <a:gd name="T18" fmla="*/ 80 w 234"/>
                <a:gd name="T19" fmla="*/ 167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4" h="737">
                  <a:moveTo>
                    <a:pt x="0" y="0"/>
                  </a:moveTo>
                  <a:cubicBezTo>
                    <a:pt x="79" y="0"/>
                    <a:pt x="156" y="0"/>
                    <a:pt x="234" y="0"/>
                  </a:cubicBezTo>
                  <a:cubicBezTo>
                    <a:pt x="234" y="246"/>
                    <a:pt x="234" y="491"/>
                    <a:pt x="234" y="737"/>
                  </a:cubicBezTo>
                  <a:cubicBezTo>
                    <a:pt x="156" y="737"/>
                    <a:pt x="78" y="737"/>
                    <a:pt x="0" y="737"/>
                  </a:cubicBezTo>
                  <a:cubicBezTo>
                    <a:pt x="0" y="491"/>
                    <a:pt x="0" y="246"/>
                    <a:pt x="0" y="0"/>
                  </a:cubicBezTo>
                  <a:close/>
                  <a:moveTo>
                    <a:pt x="80" y="167"/>
                  </a:moveTo>
                  <a:cubicBezTo>
                    <a:pt x="80" y="192"/>
                    <a:pt x="80" y="215"/>
                    <a:pt x="80" y="237"/>
                  </a:cubicBezTo>
                  <a:cubicBezTo>
                    <a:pt x="105" y="237"/>
                    <a:pt x="127" y="237"/>
                    <a:pt x="150" y="237"/>
                  </a:cubicBezTo>
                  <a:cubicBezTo>
                    <a:pt x="150" y="213"/>
                    <a:pt x="150" y="190"/>
                    <a:pt x="150" y="167"/>
                  </a:cubicBezTo>
                  <a:cubicBezTo>
                    <a:pt x="126" y="167"/>
                    <a:pt x="103" y="167"/>
                    <a:pt x="80" y="1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8"/>
            <p:cNvSpPr>
              <a:spLocks/>
            </p:cNvSpPr>
            <p:nvPr/>
          </p:nvSpPr>
          <p:spPr bwMode="auto">
            <a:xfrm>
              <a:off x="11352213" y="3643313"/>
              <a:ext cx="150813" cy="774700"/>
            </a:xfrm>
            <a:custGeom>
              <a:avLst/>
              <a:gdLst>
                <a:gd name="T0" fmla="*/ 0 w 129"/>
                <a:gd name="T1" fmla="*/ 0 h 655"/>
                <a:gd name="T2" fmla="*/ 129 w 129"/>
                <a:gd name="T3" fmla="*/ 0 h 655"/>
                <a:gd name="T4" fmla="*/ 129 w 129"/>
                <a:gd name="T5" fmla="*/ 655 h 655"/>
                <a:gd name="T6" fmla="*/ 0 w 129"/>
                <a:gd name="T7" fmla="*/ 655 h 655"/>
                <a:gd name="T8" fmla="*/ 0 w 129"/>
                <a:gd name="T9" fmla="*/ 0 h 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655">
                  <a:moveTo>
                    <a:pt x="0" y="0"/>
                  </a:moveTo>
                  <a:cubicBezTo>
                    <a:pt x="44" y="0"/>
                    <a:pt x="86" y="0"/>
                    <a:pt x="129" y="0"/>
                  </a:cubicBezTo>
                  <a:cubicBezTo>
                    <a:pt x="129" y="219"/>
                    <a:pt x="129" y="436"/>
                    <a:pt x="129" y="655"/>
                  </a:cubicBezTo>
                  <a:cubicBezTo>
                    <a:pt x="86" y="655"/>
                    <a:pt x="44" y="655"/>
                    <a:pt x="0" y="655"/>
                  </a:cubicBezTo>
                  <a:cubicBezTo>
                    <a:pt x="0" y="437"/>
                    <a:pt x="0" y="219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9"/>
            <p:cNvSpPr>
              <a:spLocks/>
            </p:cNvSpPr>
            <p:nvPr/>
          </p:nvSpPr>
          <p:spPr bwMode="auto">
            <a:xfrm>
              <a:off x="9318626" y="3643313"/>
              <a:ext cx="150813" cy="774700"/>
            </a:xfrm>
            <a:custGeom>
              <a:avLst/>
              <a:gdLst>
                <a:gd name="T0" fmla="*/ 128 w 128"/>
                <a:gd name="T1" fmla="*/ 656 h 656"/>
                <a:gd name="T2" fmla="*/ 0 w 128"/>
                <a:gd name="T3" fmla="*/ 656 h 656"/>
                <a:gd name="T4" fmla="*/ 0 w 128"/>
                <a:gd name="T5" fmla="*/ 0 h 656"/>
                <a:gd name="T6" fmla="*/ 128 w 128"/>
                <a:gd name="T7" fmla="*/ 0 h 656"/>
                <a:gd name="T8" fmla="*/ 128 w 128"/>
                <a:gd name="T9" fmla="*/ 656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656">
                  <a:moveTo>
                    <a:pt x="128" y="656"/>
                  </a:moveTo>
                  <a:cubicBezTo>
                    <a:pt x="84" y="656"/>
                    <a:pt x="43" y="656"/>
                    <a:pt x="0" y="656"/>
                  </a:cubicBezTo>
                  <a:cubicBezTo>
                    <a:pt x="0" y="437"/>
                    <a:pt x="0" y="219"/>
                    <a:pt x="0" y="0"/>
                  </a:cubicBezTo>
                  <a:cubicBezTo>
                    <a:pt x="43" y="0"/>
                    <a:pt x="85" y="0"/>
                    <a:pt x="128" y="0"/>
                  </a:cubicBezTo>
                  <a:cubicBezTo>
                    <a:pt x="128" y="219"/>
                    <a:pt x="128" y="436"/>
                    <a:pt x="128" y="6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10"/>
            <p:cNvSpPr>
              <a:spLocks/>
            </p:cNvSpPr>
            <p:nvPr/>
          </p:nvSpPr>
          <p:spPr bwMode="auto">
            <a:xfrm>
              <a:off x="9686926" y="3354388"/>
              <a:ext cx="1444625" cy="50800"/>
            </a:xfrm>
            <a:custGeom>
              <a:avLst/>
              <a:gdLst>
                <a:gd name="T0" fmla="*/ 1225 w 1226"/>
                <a:gd name="T1" fmla="*/ 0 h 43"/>
                <a:gd name="T2" fmla="*/ 1225 w 1226"/>
                <a:gd name="T3" fmla="*/ 3 h 43"/>
                <a:gd name="T4" fmla="*/ 1177 w 1226"/>
                <a:gd name="T5" fmla="*/ 43 h 43"/>
                <a:gd name="T6" fmla="*/ 49 w 1226"/>
                <a:gd name="T7" fmla="*/ 43 h 43"/>
                <a:gd name="T8" fmla="*/ 0 w 1226"/>
                <a:gd name="T9" fmla="*/ 0 h 43"/>
                <a:gd name="T10" fmla="*/ 1225 w 1226"/>
                <a:gd name="T11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26" h="43">
                  <a:moveTo>
                    <a:pt x="1225" y="0"/>
                  </a:moveTo>
                  <a:cubicBezTo>
                    <a:pt x="1225" y="1"/>
                    <a:pt x="1226" y="2"/>
                    <a:pt x="1225" y="3"/>
                  </a:cubicBezTo>
                  <a:cubicBezTo>
                    <a:pt x="1217" y="43"/>
                    <a:pt x="1217" y="43"/>
                    <a:pt x="1177" y="43"/>
                  </a:cubicBezTo>
                  <a:cubicBezTo>
                    <a:pt x="801" y="43"/>
                    <a:pt x="425" y="43"/>
                    <a:pt x="49" y="43"/>
                  </a:cubicBezTo>
                  <a:cubicBezTo>
                    <a:pt x="8" y="43"/>
                    <a:pt x="8" y="43"/>
                    <a:pt x="0" y="0"/>
                  </a:cubicBezTo>
                  <a:cubicBezTo>
                    <a:pt x="408" y="0"/>
                    <a:pt x="817" y="0"/>
                    <a:pt x="12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11"/>
            <p:cNvSpPr>
              <a:spLocks/>
            </p:cNvSpPr>
            <p:nvPr/>
          </p:nvSpPr>
          <p:spPr bwMode="auto">
            <a:xfrm>
              <a:off x="9752013" y="3419475"/>
              <a:ext cx="1314450" cy="46038"/>
            </a:xfrm>
            <a:custGeom>
              <a:avLst/>
              <a:gdLst>
                <a:gd name="T0" fmla="*/ 1115 w 1116"/>
                <a:gd name="T1" fmla="*/ 0 h 40"/>
                <a:gd name="T2" fmla="*/ 1116 w 1116"/>
                <a:gd name="T3" fmla="*/ 5 h 40"/>
                <a:gd name="T4" fmla="*/ 1074 w 1116"/>
                <a:gd name="T5" fmla="*/ 40 h 40"/>
                <a:gd name="T6" fmla="*/ 40 w 1116"/>
                <a:gd name="T7" fmla="*/ 40 h 40"/>
                <a:gd name="T8" fmla="*/ 0 w 1116"/>
                <a:gd name="T9" fmla="*/ 0 h 40"/>
                <a:gd name="T10" fmla="*/ 1115 w 1116"/>
                <a:gd name="T11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6" h="40">
                  <a:moveTo>
                    <a:pt x="1115" y="0"/>
                  </a:moveTo>
                  <a:cubicBezTo>
                    <a:pt x="1115" y="3"/>
                    <a:pt x="1116" y="4"/>
                    <a:pt x="1116" y="5"/>
                  </a:cubicBezTo>
                  <a:cubicBezTo>
                    <a:pt x="1109" y="40"/>
                    <a:pt x="1109" y="40"/>
                    <a:pt x="1074" y="40"/>
                  </a:cubicBezTo>
                  <a:cubicBezTo>
                    <a:pt x="730" y="40"/>
                    <a:pt x="385" y="40"/>
                    <a:pt x="40" y="40"/>
                  </a:cubicBezTo>
                  <a:cubicBezTo>
                    <a:pt x="5" y="40"/>
                    <a:pt x="3" y="38"/>
                    <a:pt x="0" y="0"/>
                  </a:cubicBezTo>
                  <a:cubicBezTo>
                    <a:pt x="372" y="0"/>
                    <a:pt x="744" y="0"/>
                    <a:pt x="111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12"/>
            <p:cNvSpPr>
              <a:spLocks/>
            </p:cNvSpPr>
            <p:nvPr/>
          </p:nvSpPr>
          <p:spPr bwMode="auto">
            <a:xfrm>
              <a:off x="11002963" y="3484563"/>
              <a:ext cx="381000" cy="47625"/>
            </a:xfrm>
            <a:custGeom>
              <a:avLst/>
              <a:gdLst>
                <a:gd name="T0" fmla="*/ 323 w 323"/>
                <a:gd name="T1" fmla="*/ 0 h 41"/>
                <a:gd name="T2" fmla="*/ 313 w 323"/>
                <a:gd name="T3" fmla="*/ 30 h 41"/>
                <a:gd name="T4" fmla="*/ 297 w 323"/>
                <a:gd name="T5" fmla="*/ 40 h 41"/>
                <a:gd name="T6" fmla="*/ 25 w 323"/>
                <a:gd name="T7" fmla="*/ 40 h 41"/>
                <a:gd name="T8" fmla="*/ 9 w 323"/>
                <a:gd name="T9" fmla="*/ 28 h 41"/>
                <a:gd name="T10" fmla="*/ 0 w 323"/>
                <a:gd name="T11" fmla="*/ 0 h 41"/>
                <a:gd name="T12" fmla="*/ 323 w 323"/>
                <a:gd name="T13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3" h="41">
                  <a:moveTo>
                    <a:pt x="323" y="0"/>
                  </a:moveTo>
                  <a:cubicBezTo>
                    <a:pt x="319" y="12"/>
                    <a:pt x="317" y="22"/>
                    <a:pt x="313" y="30"/>
                  </a:cubicBezTo>
                  <a:cubicBezTo>
                    <a:pt x="310" y="35"/>
                    <a:pt x="302" y="40"/>
                    <a:pt x="297" y="40"/>
                  </a:cubicBezTo>
                  <a:cubicBezTo>
                    <a:pt x="206" y="41"/>
                    <a:pt x="116" y="41"/>
                    <a:pt x="25" y="40"/>
                  </a:cubicBezTo>
                  <a:cubicBezTo>
                    <a:pt x="20" y="40"/>
                    <a:pt x="12" y="33"/>
                    <a:pt x="9" y="28"/>
                  </a:cubicBezTo>
                  <a:cubicBezTo>
                    <a:pt x="5" y="20"/>
                    <a:pt x="3" y="11"/>
                    <a:pt x="0" y="0"/>
                  </a:cubicBezTo>
                  <a:cubicBezTo>
                    <a:pt x="108" y="0"/>
                    <a:pt x="214" y="0"/>
                    <a:pt x="32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13"/>
            <p:cNvSpPr>
              <a:spLocks/>
            </p:cNvSpPr>
            <p:nvPr/>
          </p:nvSpPr>
          <p:spPr bwMode="auto">
            <a:xfrm>
              <a:off x="9437688" y="3484563"/>
              <a:ext cx="377825" cy="47625"/>
            </a:xfrm>
            <a:custGeom>
              <a:avLst/>
              <a:gdLst>
                <a:gd name="T0" fmla="*/ 0 w 321"/>
                <a:gd name="T1" fmla="*/ 0 h 41"/>
                <a:gd name="T2" fmla="*/ 321 w 321"/>
                <a:gd name="T3" fmla="*/ 0 h 41"/>
                <a:gd name="T4" fmla="*/ 312 w 321"/>
                <a:gd name="T5" fmla="*/ 33 h 41"/>
                <a:gd name="T6" fmla="*/ 299 w 321"/>
                <a:gd name="T7" fmla="*/ 40 h 41"/>
                <a:gd name="T8" fmla="*/ 25 w 321"/>
                <a:gd name="T9" fmla="*/ 40 h 41"/>
                <a:gd name="T10" fmla="*/ 11 w 321"/>
                <a:gd name="T11" fmla="*/ 31 h 41"/>
                <a:gd name="T12" fmla="*/ 0 w 321"/>
                <a:gd name="T13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1" h="41">
                  <a:moveTo>
                    <a:pt x="0" y="0"/>
                  </a:moveTo>
                  <a:cubicBezTo>
                    <a:pt x="108" y="0"/>
                    <a:pt x="213" y="0"/>
                    <a:pt x="321" y="0"/>
                  </a:cubicBezTo>
                  <a:cubicBezTo>
                    <a:pt x="318" y="12"/>
                    <a:pt x="316" y="23"/>
                    <a:pt x="312" y="33"/>
                  </a:cubicBezTo>
                  <a:cubicBezTo>
                    <a:pt x="311" y="36"/>
                    <a:pt x="303" y="40"/>
                    <a:pt x="299" y="40"/>
                  </a:cubicBezTo>
                  <a:cubicBezTo>
                    <a:pt x="208" y="41"/>
                    <a:pt x="116" y="41"/>
                    <a:pt x="25" y="40"/>
                  </a:cubicBezTo>
                  <a:cubicBezTo>
                    <a:pt x="20" y="40"/>
                    <a:pt x="13" y="35"/>
                    <a:pt x="11" y="31"/>
                  </a:cubicBezTo>
                  <a:cubicBezTo>
                    <a:pt x="6" y="22"/>
                    <a:pt x="4" y="12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47" name="Freeform 5"/>
          <p:cNvSpPr>
            <a:spLocks noEditPoints="1"/>
          </p:cNvSpPr>
          <p:nvPr/>
        </p:nvSpPr>
        <p:spPr bwMode="auto">
          <a:xfrm>
            <a:off x="1898002" y="2087099"/>
            <a:ext cx="1238897" cy="1004883"/>
          </a:xfrm>
          <a:custGeom>
            <a:avLst/>
            <a:gdLst>
              <a:gd name="T0" fmla="*/ 484 w 720"/>
              <a:gd name="T1" fmla="*/ 288 h 584"/>
              <a:gd name="T2" fmla="*/ 484 w 720"/>
              <a:gd name="T3" fmla="*/ 204 h 584"/>
              <a:gd name="T4" fmla="*/ 498 w 720"/>
              <a:gd name="T5" fmla="*/ 178 h 584"/>
              <a:gd name="T6" fmla="*/ 468 w 720"/>
              <a:gd name="T7" fmla="*/ 144 h 584"/>
              <a:gd name="T8" fmla="*/ 414 w 720"/>
              <a:gd name="T9" fmla="*/ 92 h 584"/>
              <a:gd name="T10" fmla="*/ 378 w 720"/>
              <a:gd name="T11" fmla="*/ 62 h 584"/>
              <a:gd name="T12" fmla="*/ 378 w 720"/>
              <a:gd name="T13" fmla="*/ 62 h 584"/>
              <a:gd name="T14" fmla="*/ 374 w 720"/>
              <a:gd name="T15" fmla="*/ 52 h 584"/>
              <a:gd name="T16" fmla="*/ 362 w 720"/>
              <a:gd name="T17" fmla="*/ 0 h 584"/>
              <a:gd name="T18" fmla="*/ 348 w 720"/>
              <a:gd name="T19" fmla="*/ 50 h 584"/>
              <a:gd name="T20" fmla="*/ 344 w 720"/>
              <a:gd name="T21" fmla="*/ 82 h 584"/>
              <a:gd name="T22" fmla="*/ 290 w 720"/>
              <a:gd name="T23" fmla="*/ 102 h 584"/>
              <a:gd name="T24" fmla="*/ 244 w 720"/>
              <a:gd name="T25" fmla="*/ 160 h 584"/>
              <a:gd name="T26" fmla="*/ 236 w 720"/>
              <a:gd name="T27" fmla="*/ 204 h 584"/>
              <a:gd name="T28" fmla="*/ 236 w 720"/>
              <a:gd name="T29" fmla="*/ 206 h 584"/>
              <a:gd name="T30" fmla="*/ 224 w 720"/>
              <a:gd name="T31" fmla="*/ 358 h 584"/>
              <a:gd name="T32" fmla="*/ 720 w 720"/>
              <a:gd name="T33" fmla="*/ 584 h 584"/>
              <a:gd name="T34" fmla="*/ 472 w 720"/>
              <a:gd name="T35" fmla="*/ 290 h 584"/>
              <a:gd name="T36" fmla="*/ 286 w 720"/>
              <a:gd name="T37" fmla="*/ 264 h 584"/>
              <a:gd name="T38" fmla="*/ 286 w 720"/>
              <a:gd name="T39" fmla="*/ 264 h 584"/>
              <a:gd name="T40" fmla="*/ 350 w 720"/>
              <a:gd name="T41" fmla="*/ 264 h 584"/>
              <a:gd name="T42" fmla="*/ 392 w 720"/>
              <a:gd name="T43" fmla="*/ 226 h 584"/>
              <a:gd name="T44" fmla="*/ 408 w 720"/>
              <a:gd name="T45" fmla="*/ 226 h 584"/>
              <a:gd name="T46" fmla="*/ 450 w 720"/>
              <a:gd name="T47" fmla="*/ 264 h 584"/>
              <a:gd name="T48" fmla="*/ 450 w 720"/>
              <a:gd name="T49" fmla="*/ 264 h 584"/>
              <a:gd name="T50" fmla="*/ 248 w 720"/>
              <a:gd name="T51" fmla="*/ 214 h 584"/>
              <a:gd name="T52" fmla="*/ 270 w 720"/>
              <a:gd name="T53" fmla="*/ 264 h 584"/>
              <a:gd name="T54" fmla="*/ 484 w 720"/>
              <a:gd name="T55" fmla="*/ 368 h 584"/>
              <a:gd name="T56" fmla="*/ 56 w 720"/>
              <a:gd name="T57" fmla="*/ 534 h 584"/>
              <a:gd name="T58" fmla="*/ 86 w 720"/>
              <a:gd name="T59" fmla="*/ 470 h 584"/>
              <a:gd name="T60" fmla="*/ 86 w 720"/>
              <a:gd name="T61" fmla="*/ 470 h 584"/>
              <a:gd name="T62" fmla="*/ 126 w 720"/>
              <a:gd name="T63" fmla="*/ 484 h 584"/>
              <a:gd name="T64" fmla="*/ 96 w 720"/>
              <a:gd name="T65" fmla="*/ 420 h 584"/>
              <a:gd name="T66" fmla="*/ 136 w 720"/>
              <a:gd name="T67" fmla="*/ 534 h 584"/>
              <a:gd name="T68" fmla="*/ 166 w 720"/>
              <a:gd name="T69" fmla="*/ 470 h 584"/>
              <a:gd name="T70" fmla="*/ 166 w 720"/>
              <a:gd name="T71" fmla="*/ 470 h 584"/>
              <a:gd name="T72" fmla="*/ 580 w 720"/>
              <a:gd name="T73" fmla="*/ 484 h 584"/>
              <a:gd name="T74" fmla="*/ 552 w 720"/>
              <a:gd name="T75" fmla="*/ 420 h 584"/>
              <a:gd name="T76" fmla="*/ 590 w 720"/>
              <a:gd name="T77" fmla="*/ 534 h 584"/>
              <a:gd name="T78" fmla="*/ 620 w 720"/>
              <a:gd name="T79" fmla="*/ 470 h 584"/>
              <a:gd name="T80" fmla="*/ 620 w 720"/>
              <a:gd name="T81" fmla="*/ 470 h 584"/>
              <a:gd name="T82" fmla="*/ 660 w 720"/>
              <a:gd name="T83" fmla="*/ 484 h 584"/>
              <a:gd name="T84" fmla="*/ 630 w 720"/>
              <a:gd name="T85" fmla="*/ 420 h 584"/>
              <a:gd name="T86" fmla="*/ 202 w 720"/>
              <a:gd name="T87" fmla="*/ 572 h 584"/>
              <a:gd name="T88" fmla="*/ 520 w 720"/>
              <a:gd name="T89" fmla="*/ 572 h 584"/>
              <a:gd name="T90" fmla="*/ 246 w 720"/>
              <a:gd name="T91" fmla="*/ 542 h 584"/>
              <a:gd name="T92" fmla="*/ 288 w 720"/>
              <a:gd name="T93" fmla="*/ 412 h 584"/>
              <a:gd name="T94" fmla="*/ 306 w 720"/>
              <a:gd name="T95" fmla="*/ 412 h 584"/>
              <a:gd name="T96" fmla="*/ 350 w 720"/>
              <a:gd name="T97" fmla="*/ 542 h 584"/>
              <a:gd name="T98" fmla="*/ 350 w 720"/>
              <a:gd name="T99" fmla="*/ 542 h 584"/>
              <a:gd name="T100" fmla="*/ 416 w 720"/>
              <a:gd name="T101" fmla="*/ 542 h 584"/>
              <a:gd name="T102" fmla="*/ 458 w 720"/>
              <a:gd name="T103" fmla="*/ 412 h 584"/>
              <a:gd name="T104" fmla="*/ 478 w 720"/>
              <a:gd name="T105" fmla="*/ 412 h 584"/>
              <a:gd name="T106" fmla="*/ 520 w 720"/>
              <a:gd name="T107" fmla="*/ 404 h 584"/>
              <a:gd name="T108" fmla="*/ 520 w 720"/>
              <a:gd name="T109" fmla="*/ 404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720" h="584">
                <a:moveTo>
                  <a:pt x="524" y="370"/>
                </a:moveTo>
                <a:lnTo>
                  <a:pt x="496" y="356"/>
                </a:lnTo>
                <a:lnTo>
                  <a:pt x="496" y="288"/>
                </a:lnTo>
                <a:lnTo>
                  <a:pt x="484" y="288"/>
                </a:lnTo>
                <a:lnTo>
                  <a:pt x="484" y="206"/>
                </a:lnTo>
                <a:lnTo>
                  <a:pt x="484" y="206"/>
                </a:lnTo>
                <a:lnTo>
                  <a:pt x="484" y="206"/>
                </a:lnTo>
                <a:lnTo>
                  <a:pt x="484" y="204"/>
                </a:lnTo>
                <a:lnTo>
                  <a:pt x="484" y="204"/>
                </a:lnTo>
                <a:lnTo>
                  <a:pt x="484" y="204"/>
                </a:lnTo>
                <a:lnTo>
                  <a:pt x="498" y="204"/>
                </a:lnTo>
                <a:lnTo>
                  <a:pt x="498" y="178"/>
                </a:lnTo>
                <a:lnTo>
                  <a:pt x="482" y="178"/>
                </a:lnTo>
                <a:lnTo>
                  <a:pt x="482" y="178"/>
                </a:lnTo>
                <a:lnTo>
                  <a:pt x="476" y="160"/>
                </a:lnTo>
                <a:lnTo>
                  <a:pt x="468" y="144"/>
                </a:lnTo>
                <a:lnTo>
                  <a:pt x="458" y="128"/>
                </a:lnTo>
                <a:lnTo>
                  <a:pt x="446" y="114"/>
                </a:lnTo>
                <a:lnTo>
                  <a:pt x="430" y="102"/>
                </a:lnTo>
                <a:lnTo>
                  <a:pt x="414" y="92"/>
                </a:lnTo>
                <a:lnTo>
                  <a:pt x="398" y="86"/>
                </a:lnTo>
                <a:lnTo>
                  <a:pt x="378" y="82"/>
                </a:lnTo>
                <a:lnTo>
                  <a:pt x="378" y="62"/>
                </a:lnTo>
                <a:lnTo>
                  <a:pt x="378" y="62"/>
                </a:lnTo>
                <a:lnTo>
                  <a:pt x="378" y="62"/>
                </a:lnTo>
                <a:lnTo>
                  <a:pt x="378" y="62"/>
                </a:lnTo>
                <a:lnTo>
                  <a:pt x="378" y="62"/>
                </a:lnTo>
                <a:lnTo>
                  <a:pt x="378" y="62"/>
                </a:lnTo>
                <a:lnTo>
                  <a:pt x="378" y="62"/>
                </a:lnTo>
                <a:lnTo>
                  <a:pt x="378" y="62"/>
                </a:lnTo>
                <a:lnTo>
                  <a:pt x="378" y="56"/>
                </a:lnTo>
                <a:lnTo>
                  <a:pt x="374" y="52"/>
                </a:lnTo>
                <a:lnTo>
                  <a:pt x="370" y="48"/>
                </a:lnTo>
                <a:lnTo>
                  <a:pt x="366" y="46"/>
                </a:lnTo>
                <a:lnTo>
                  <a:pt x="362" y="0"/>
                </a:lnTo>
                <a:lnTo>
                  <a:pt x="362" y="0"/>
                </a:lnTo>
                <a:lnTo>
                  <a:pt x="360" y="44"/>
                </a:lnTo>
                <a:lnTo>
                  <a:pt x="360" y="44"/>
                </a:lnTo>
                <a:lnTo>
                  <a:pt x="354" y="46"/>
                </a:lnTo>
                <a:lnTo>
                  <a:pt x="348" y="50"/>
                </a:lnTo>
                <a:lnTo>
                  <a:pt x="346" y="56"/>
                </a:lnTo>
                <a:lnTo>
                  <a:pt x="344" y="62"/>
                </a:lnTo>
                <a:lnTo>
                  <a:pt x="344" y="62"/>
                </a:lnTo>
                <a:lnTo>
                  <a:pt x="344" y="82"/>
                </a:lnTo>
                <a:lnTo>
                  <a:pt x="344" y="82"/>
                </a:lnTo>
                <a:lnTo>
                  <a:pt x="326" y="86"/>
                </a:lnTo>
                <a:lnTo>
                  <a:pt x="308" y="92"/>
                </a:lnTo>
                <a:lnTo>
                  <a:pt x="290" y="102"/>
                </a:lnTo>
                <a:lnTo>
                  <a:pt x="276" y="114"/>
                </a:lnTo>
                <a:lnTo>
                  <a:pt x="262" y="128"/>
                </a:lnTo>
                <a:lnTo>
                  <a:pt x="252" y="142"/>
                </a:lnTo>
                <a:lnTo>
                  <a:pt x="244" y="160"/>
                </a:lnTo>
                <a:lnTo>
                  <a:pt x="238" y="178"/>
                </a:lnTo>
                <a:lnTo>
                  <a:pt x="226" y="178"/>
                </a:lnTo>
                <a:lnTo>
                  <a:pt x="226" y="204"/>
                </a:lnTo>
                <a:lnTo>
                  <a:pt x="236" y="204"/>
                </a:lnTo>
                <a:lnTo>
                  <a:pt x="236" y="204"/>
                </a:lnTo>
                <a:lnTo>
                  <a:pt x="236" y="204"/>
                </a:lnTo>
                <a:lnTo>
                  <a:pt x="236" y="204"/>
                </a:lnTo>
                <a:lnTo>
                  <a:pt x="236" y="206"/>
                </a:lnTo>
                <a:lnTo>
                  <a:pt x="236" y="206"/>
                </a:lnTo>
                <a:lnTo>
                  <a:pt x="236" y="288"/>
                </a:lnTo>
                <a:lnTo>
                  <a:pt x="224" y="288"/>
                </a:lnTo>
                <a:lnTo>
                  <a:pt x="224" y="358"/>
                </a:lnTo>
                <a:lnTo>
                  <a:pt x="202" y="370"/>
                </a:lnTo>
                <a:lnTo>
                  <a:pt x="0" y="370"/>
                </a:lnTo>
                <a:lnTo>
                  <a:pt x="0" y="584"/>
                </a:lnTo>
                <a:lnTo>
                  <a:pt x="720" y="584"/>
                </a:lnTo>
                <a:lnTo>
                  <a:pt x="720" y="370"/>
                </a:lnTo>
                <a:lnTo>
                  <a:pt x="524" y="370"/>
                </a:lnTo>
                <a:close/>
                <a:moveTo>
                  <a:pt x="472" y="276"/>
                </a:moveTo>
                <a:lnTo>
                  <a:pt x="472" y="290"/>
                </a:lnTo>
                <a:lnTo>
                  <a:pt x="248" y="290"/>
                </a:lnTo>
                <a:lnTo>
                  <a:pt x="248" y="276"/>
                </a:lnTo>
                <a:lnTo>
                  <a:pt x="472" y="276"/>
                </a:lnTo>
                <a:close/>
                <a:moveTo>
                  <a:pt x="286" y="264"/>
                </a:moveTo>
                <a:lnTo>
                  <a:pt x="286" y="226"/>
                </a:lnTo>
                <a:lnTo>
                  <a:pt x="310" y="226"/>
                </a:lnTo>
                <a:lnTo>
                  <a:pt x="310" y="264"/>
                </a:lnTo>
                <a:lnTo>
                  <a:pt x="286" y="264"/>
                </a:lnTo>
                <a:close/>
                <a:moveTo>
                  <a:pt x="326" y="264"/>
                </a:moveTo>
                <a:lnTo>
                  <a:pt x="326" y="226"/>
                </a:lnTo>
                <a:lnTo>
                  <a:pt x="350" y="226"/>
                </a:lnTo>
                <a:lnTo>
                  <a:pt x="350" y="264"/>
                </a:lnTo>
                <a:lnTo>
                  <a:pt x="326" y="264"/>
                </a:lnTo>
                <a:close/>
                <a:moveTo>
                  <a:pt x="368" y="264"/>
                </a:moveTo>
                <a:lnTo>
                  <a:pt x="368" y="226"/>
                </a:lnTo>
                <a:lnTo>
                  <a:pt x="392" y="226"/>
                </a:lnTo>
                <a:lnTo>
                  <a:pt x="392" y="264"/>
                </a:lnTo>
                <a:lnTo>
                  <a:pt x="368" y="264"/>
                </a:lnTo>
                <a:close/>
                <a:moveTo>
                  <a:pt x="408" y="264"/>
                </a:moveTo>
                <a:lnTo>
                  <a:pt x="408" y="226"/>
                </a:lnTo>
                <a:lnTo>
                  <a:pt x="432" y="226"/>
                </a:lnTo>
                <a:lnTo>
                  <a:pt x="432" y="264"/>
                </a:lnTo>
                <a:lnTo>
                  <a:pt x="408" y="264"/>
                </a:lnTo>
                <a:close/>
                <a:moveTo>
                  <a:pt x="450" y="264"/>
                </a:moveTo>
                <a:lnTo>
                  <a:pt x="450" y="226"/>
                </a:lnTo>
                <a:lnTo>
                  <a:pt x="472" y="226"/>
                </a:lnTo>
                <a:lnTo>
                  <a:pt x="472" y="264"/>
                </a:lnTo>
                <a:lnTo>
                  <a:pt x="450" y="264"/>
                </a:lnTo>
                <a:close/>
                <a:moveTo>
                  <a:pt x="248" y="202"/>
                </a:moveTo>
                <a:lnTo>
                  <a:pt x="472" y="202"/>
                </a:lnTo>
                <a:lnTo>
                  <a:pt x="472" y="214"/>
                </a:lnTo>
                <a:lnTo>
                  <a:pt x="248" y="214"/>
                </a:lnTo>
                <a:lnTo>
                  <a:pt x="248" y="202"/>
                </a:lnTo>
                <a:close/>
                <a:moveTo>
                  <a:pt x="246" y="226"/>
                </a:moveTo>
                <a:lnTo>
                  <a:pt x="270" y="226"/>
                </a:lnTo>
                <a:lnTo>
                  <a:pt x="270" y="264"/>
                </a:lnTo>
                <a:lnTo>
                  <a:pt x="246" y="264"/>
                </a:lnTo>
                <a:lnTo>
                  <a:pt x="246" y="226"/>
                </a:lnTo>
                <a:close/>
                <a:moveTo>
                  <a:pt x="364" y="316"/>
                </a:moveTo>
                <a:lnTo>
                  <a:pt x="484" y="368"/>
                </a:lnTo>
                <a:lnTo>
                  <a:pt x="236" y="368"/>
                </a:lnTo>
                <a:lnTo>
                  <a:pt x="364" y="316"/>
                </a:lnTo>
                <a:close/>
                <a:moveTo>
                  <a:pt x="86" y="534"/>
                </a:moveTo>
                <a:lnTo>
                  <a:pt x="56" y="534"/>
                </a:lnTo>
                <a:lnTo>
                  <a:pt x="56" y="484"/>
                </a:lnTo>
                <a:lnTo>
                  <a:pt x="86" y="484"/>
                </a:lnTo>
                <a:lnTo>
                  <a:pt x="86" y="534"/>
                </a:lnTo>
                <a:close/>
                <a:moveTo>
                  <a:pt x="86" y="470"/>
                </a:moveTo>
                <a:lnTo>
                  <a:pt x="56" y="470"/>
                </a:lnTo>
                <a:lnTo>
                  <a:pt x="56" y="420"/>
                </a:lnTo>
                <a:lnTo>
                  <a:pt x="86" y="420"/>
                </a:lnTo>
                <a:lnTo>
                  <a:pt x="86" y="470"/>
                </a:lnTo>
                <a:close/>
                <a:moveTo>
                  <a:pt x="126" y="534"/>
                </a:moveTo>
                <a:lnTo>
                  <a:pt x="96" y="534"/>
                </a:lnTo>
                <a:lnTo>
                  <a:pt x="96" y="484"/>
                </a:lnTo>
                <a:lnTo>
                  <a:pt x="126" y="484"/>
                </a:lnTo>
                <a:lnTo>
                  <a:pt x="126" y="534"/>
                </a:lnTo>
                <a:close/>
                <a:moveTo>
                  <a:pt x="126" y="470"/>
                </a:moveTo>
                <a:lnTo>
                  <a:pt x="96" y="470"/>
                </a:lnTo>
                <a:lnTo>
                  <a:pt x="96" y="420"/>
                </a:lnTo>
                <a:lnTo>
                  <a:pt x="126" y="420"/>
                </a:lnTo>
                <a:lnTo>
                  <a:pt x="126" y="470"/>
                </a:lnTo>
                <a:close/>
                <a:moveTo>
                  <a:pt x="166" y="534"/>
                </a:moveTo>
                <a:lnTo>
                  <a:pt x="136" y="534"/>
                </a:lnTo>
                <a:lnTo>
                  <a:pt x="136" y="484"/>
                </a:lnTo>
                <a:lnTo>
                  <a:pt x="166" y="484"/>
                </a:lnTo>
                <a:lnTo>
                  <a:pt x="166" y="534"/>
                </a:lnTo>
                <a:close/>
                <a:moveTo>
                  <a:pt x="166" y="470"/>
                </a:moveTo>
                <a:lnTo>
                  <a:pt x="136" y="470"/>
                </a:lnTo>
                <a:lnTo>
                  <a:pt x="136" y="420"/>
                </a:lnTo>
                <a:lnTo>
                  <a:pt x="166" y="420"/>
                </a:lnTo>
                <a:lnTo>
                  <a:pt x="166" y="470"/>
                </a:lnTo>
                <a:close/>
                <a:moveTo>
                  <a:pt x="580" y="534"/>
                </a:moveTo>
                <a:lnTo>
                  <a:pt x="552" y="534"/>
                </a:lnTo>
                <a:lnTo>
                  <a:pt x="552" y="484"/>
                </a:lnTo>
                <a:lnTo>
                  <a:pt x="580" y="484"/>
                </a:lnTo>
                <a:lnTo>
                  <a:pt x="580" y="534"/>
                </a:lnTo>
                <a:close/>
                <a:moveTo>
                  <a:pt x="580" y="470"/>
                </a:moveTo>
                <a:lnTo>
                  <a:pt x="552" y="470"/>
                </a:lnTo>
                <a:lnTo>
                  <a:pt x="552" y="420"/>
                </a:lnTo>
                <a:lnTo>
                  <a:pt x="580" y="420"/>
                </a:lnTo>
                <a:lnTo>
                  <a:pt x="580" y="470"/>
                </a:lnTo>
                <a:close/>
                <a:moveTo>
                  <a:pt x="620" y="534"/>
                </a:moveTo>
                <a:lnTo>
                  <a:pt x="590" y="534"/>
                </a:lnTo>
                <a:lnTo>
                  <a:pt x="590" y="484"/>
                </a:lnTo>
                <a:lnTo>
                  <a:pt x="620" y="484"/>
                </a:lnTo>
                <a:lnTo>
                  <a:pt x="620" y="534"/>
                </a:lnTo>
                <a:close/>
                <a:moveTo>
                  <a:pt x="620" y="470"/>
                </a:moveTo>
                <a:lnTo>
                  <a:pt x="590" y="470"/>
                </a:lnTo>
                <a:lnTo>
                  <a:pt x="590" y="420"/>
                </a:lnTo>
                <a:lnTo>
                  <a:pt x="620" y="420"/>
                </a:lnTo>
                <a:lnTo>
                  <a:pt x="620" y="470"/>
                </a:lnTo>
                <a:close/>
                <a:moveTo>
                  <a:pt x="660" y="534"/>
                </a:moveTo>
                <a:lnTo>
                  <a:pt x="630" y="534"/>
                </a:lnTo>
                <a:lnTo>
                  <a:pt x="630" y="484"/>
                </a:lnTo>
                <a:lnTo>
                  <a:pt x="660" y="484"/>
                </a:lnTo>
                <a:lnTo>
                  <a:pt x="660" y="534"/>
                </a:lnTo>
                <a:close/>
                <a:moveTo>
                  <a:pt x="660" y="470"/>
                </a:moveTo>
                <a:lnTo>
                  <a:pt x="630" y="470"/>
                </a:lnTo>
                <a:lnTo>
                  <a:pt x="630" y="420"/>
                </a:lnTo>
                <a:lnTo>
                  <a:pt x="660" y="420"/>
                </a:lnTo>
                <a:lnTo>
                  <a:pt x="660" y="470"/>
                </a:lnTo>
                <a:close/>
                <a:moveTo>
                  <a:pt x="520" y="572"/>
                </a:moveTo>
                <a:lnTo>
                  <a:pt x="202" y="572"/>
                </a:lnTo>
                <a:lnTo>
                  <a:pt x="202" y="550"/>
                </a:lnTo>
                <a:lnTo>
                  <a:pt x="520" y="550"/>
                </a:lnTo>
                <a:lnTo>
                  <a:pt x="520" y="572"/>
                </a:lnTo>
                <a:lnTo>
                  <a:pt x="520" y="572"/>
                </a:lnTo>
                <a:close/>
                <a:moveTo>
                  <a:pt x="216" y="542"/>
                </a:moveTo>
                <a:lnTo>
                  <a:pt x="216" y="412"/>
                </a:lnTo>
                <a:lnTo>
                  <a:pt x="246" y="412"/>
                </a:lnTo>
                <a:lnTo>
                  <a:pt x="246" y="542"/>
                </a:lnTo>
                <a:lnTo>
                  <a:pt x="216" y="542"/>
                </a:lnTo>
                <a:close/>
                <a:moveTo>
                  <a:pt x="266" y="542"/>
                </a:moveTo>
                <a:lnTo>
                  <a:pt x="266" y="412"/>
                </a:lnTo>
                <a:lnTo>
                  <a:pt x="288" y="412"/>
                </a:lnTo>
                <a:lnTo>
                  <a:pt x="288" y="542"/>
                </a:lnTo>
                <a:lnTo>
                  <a:pt x="266" y="542"/>
                </a:lnTo>
                <a:close/>
                <a:moveTo>
                  <a:pt x="306" y="542"/>
                </a:moveTo>
                <a:lnTo>
                  <a:pt x="306" y="412"/>
                </a:lnTo>
                <a:lnTo>
                  <a:pt x="328" y="412"/>
                </a:lnTo>
                <a:lnTo>
                  <a:pt x="328" y="542"/>
                </a:lnTo>
                <a:lnTo>
                  <a:pt x="306" y="542"/>
                </a:lnTo>
                <a:close/>
                <a:moveTo>
                  <a:pt x="350" y="542"/>
                </a:moveTo>
                <a:lnTo>
                  <a:pt x="350" y="412"/>
                </a:lnTo>
                <a:lnTo>
                  <a:pt x="372" y="412"/>
                </a:lnTo>
                <a:lnTo>
                  <a:pt x="372" y="542"/>
                </a:lnTo>
                <a:lnTo>
                  <a:pt x="350" y="542"/>
                </a:lnTo>
                <a:close/>
                <a:moveTo>
                  <a:pt x="394" y="542"/>
                </a:moveTo>
                <a:lnTo>
                  <a:pt x="394" y="412"/>
                </a:lnTo>
                <a:lnTo>
                  <a:pt x="416" y="412"/>
                </a:lnTo>
                <a:lnTo>
                  <a:pt x="416" y="542"/>
                </a:lnTo>
                <a:lnTo>
                  <a:pt x="394" y="542"/>
                </a:lnTo>
                <a:close/>
                <a:moveTo>
                  <a:pt x="436" y="542"/>
                </a:moveTo>
                <a:lnTo>
                  <a:pt x="436" y="412"/>
                </a:lnTo>
                <a:lnTo>
                  <a:pt x="458" y="412"/>
                </a:lnTo>
                <a:lnTo>
                  <a:pt x="458" y="542"/>
                </a:lnTo>
                <a:lnTo>
                  <a:pt x="436" y="542"/>
                </a:lnTo>
                <a:close/>
                <a:moveTo>
                  <a:pt x="478" y="542"/>
                </a:moveTo>
                <a:lnTo>
                  <a:pt x="478" y="412"/>
                </a:lnTo>
                <a:lnTo>
                  <a:pt x="506" y="412"/>
                </a:lnTo>
                <a:lnTo>
                  <a:pt x="506" y="542"/>
                </a:lnTo>
                <a:lnTo>
                  <a:pt x="478" y="542"/>
                </a:lnTo>
                <a:close/>
                <a:moveTo>
                  <a:pt x="520" y="404"/>
                </a:moveTo>
                <a:lnTo>
                  <a:pt x="202" y="404"/>
                </a:lnTo>
                <a:lnTo>
                  <a:pt x="202" y="384"/>
                </a:lnTo>
                <a:lnTo>
                  <a:pt x="520" y="384"/>
                </a:lnTo>
                <a:lnTo>
                  <a:pt x="520" y="404"/>
                </a:lnTo>
                <a:lnTo>
                  <a:pt x="520" y="404"/>
                </a:lnTo>
                <a:close/>
              </a:path>
            </a:pathLst>
          </a:custGeom>
          <a:solidFill>
            <a:srgbClr val="FCB81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cxnSp>
        <p:nvCxnSpPr>
          <p:cNvPr id="48" name="직선 연결선 47"/>
          <p:cNvCxnSpPr/>
          <p:nvPr/>
        </p:nvCxnSpPr>
        <p:spPr>
          <a:xfrm>
            <a:off x="611188" y="3488260"/>
            <a:ext cx="792162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8338" y="400051"/>
            <a:ext cx="3336103" cy="654049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r>
              <a:rPr lang="en-US" altLang="ko-KR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2. </a:t>
            </a:r>
            <a:r>
              <a:rPr lang="ko-KR" altLang="en-US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법률 적용대상</a:t>
            </a:r>
            <a:endParaRPr lang="ko-KR" altLang="en-US" sz="2800" spc="-2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grpSp>
        <p:nvGrpSpPr>
          <p:cNvPr id="13" name="그룹 51"/>
          <p:cNvGrpSpPr/>
          <p:nvPr/>
        </p:nvGrpSpPr>
        <p:grpSpPr>
          <a:xfrm>
            <a:off x="611188" y="511839"/>
            <a:ext cx="0" cy="144721"/>
            <a:chOff x="516732" y="651669"/>
            <a:chExt cx="0" cy="256381"/>
          </a:xfrm>
        </p:grpSpPr>
        <p:cxnSp>
          <p:nvCxnSpPr>
            <p:cNvPr id="53" name="직선 연결선 52"/>
            <p:cNvCxnSpPr/>
            <p:nvPr/>
          </p:nvCxnSpPr>
          <p:spPr>
            <a:xfrm flipV="1">
              <a:off x="516732" y="651669"/>
              <a:ext cx="0" cy="130175"/>
            </a:xfrm>
            <a:prstGeom prst="line">
              <a:avLst/>
            </a:prstGeom>
            <a:ln w="69850">
              <a:solidFill>
                <a:srgbClr val="006C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/>
            <p:cNvCxnSpPr/>
            <p:nvPr/>
          </p:nvCxnSpPr>
          <p:spPr>
            <a:xfrm flipV="1">
              <a:off x="516732" y="777875"/>
              <a:ext cx="0" cy="130175"/>
            </a:xfrm>
            <a:prstGeom prst="line">
              <a:avLst/>
            </a:prstGeom>
            <a:ln w="69850">
              <a:solidFill>
                <a:srgbClr val="FCB8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그룹 55"/>
          <p:cNvGrpSpPr/>
          <p:nvPr/>
        </p:nvGrpSpPr>
        <p:grpSpPr>
          <a:xfrm>
            <a:off x="611188" y="1207023"/>
            <a:ext cx="2928413" cy="342899"/>
            <a:chOff x="2507203" y="1777635"/>
            <a:chExt cx="2928413" cy="342899"/>
          </a:xfrm>
        </p:grpSpPr>
        <p:sp>
          <p:nvSpPr>
            <p:cNvPr id="57" name="TextBox 56"/>
            <p:cNvSpPr txBox="1"/>
            <p:nvPr/>
          </p:nvSpPr>
          <p:spPr>
            <a:xfrm>
              <a:off x="2821534" y="1777635"/>
              <a:ext cx="2614082" cy="342899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r>
                <a:rPr lang="ko-KR" altLang="en-US" spc="-15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적용 </a:t>
              </a:r>
              <a:r>
                <a:rPr lang="ko-KR" altLang="en-US" spc="-15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대상기관</a:t>
              </a:r>
              <a:endParaRPr lang="ko-KR" altLang="en-US" sz="28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grpSp>
          <p:nvGrpSpPr>
            <p:cNvPr id="22" name="그룹 31"/>
            <p:cNvGrpSpPr/>
            <p:nvPr/>
          </p:nvGrpSpPr>
          <p:grpSpPr>
            <a:xfrm>
              <a:off x="2507203" y="1782397"/>
              <a:ext cx="289995" cy="243919"/>
              <a:chOff x="1717675" y="1401237"/>
              <a:chExt cx="353440" cy="297284"/>
            </a:xfrm>
          </p:grpSpPr>
          <p:sp>
            <p:nvSpPr>
              <p:cNvPr id="59" name="Freeform 5"/>
              <p:cNvSpPr>
                <a:spLocks/>
              </p:cNvSpPr>
              <p:nvPr/>
            </p:nvSpPr>
            <p:spPr bwMode="auto">
              <a:xfrm>
                <a:off x="1909761" y="1401237"/>
                <a:ext cx="161354" cy="173485"/>
              </a:xfrm>
              <a:custGeom>
                <a:avLst/>
                <a:gdLst>
                  <a:gd name="T0" fmla="*/ 97 w 280"/>
                  <a:gd name="T1" fmla="*/ 277 h 302"/>
                  <a:gd name="T2" fmla="*/ 6 w 280"/>
                  <a:gd name="T3" fmla="*/ 183 h 302"/>
                  <a:gd name="T4" fmla="*/ 19 w 280"/>
                  <a:gd name="T5" fmla="*/ 104 h 302"/>
                  <a:gd name="T6" fmla="*/ 91 w 280"/>
                  <a:gd name="T7" fmla="*/ 36 h 302"/>
                  <a:gd name="T8" fmla="*/ 262 w 280"/>
                  <a:gd name="T9" fmla="*/ 109 h 302"/>
                  <a:gd name="T10" fmla="*/ 261 w 280"/>
                  <a:gd name="T11" fmla="*/ 189 h 302"/>
                  <a:gd name="T12" fmla="*/ 259 w 280"/>
                  <a:gd name="T13" fmla="*/ 196 h 302"/>
                  <a:gd name="T14" fmla="*/ 264 w 280"/>
                  <a:gd name="T15" fmla="*/ 196 h 302"/>
                  <a:gd name="T16" fmla="*/ 174 w 280"/>
                  <a:gd name="T17" fmla="*/ 276 h 302"/>
                  <a:gd name="T18" fmla="*/ 153 w 280"/>
                  <a:gd name="T19" fmla="*/ 282 h 302"/>
                  <a:gd name="T20" fmla="*/ 119 w 280"/>
                  <a:gd name="T21" fmla="*/ 275 h 302"/>
                  <a:gd name="T22" fmla="*/ 97 w 280"/>
                  <a:gd name="T23" fmla="*/ 277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0" h="302">
                    <a:moveTo>
                      <a:pt x="97" y="277"/>
                    </a:moveTo>
                    <a:cubicBezTo>
                      <a:pt x="82" y="300"/>
                      <a:pt x="6" y="183"/>
                      <a:pt x="6" y="183"/>
                    </a:cubicBezTo>
                    <a:cubicBezTo>
                      <a:pt x="0" y="165"/>
                      <a:pt x="18" y="103"/>
                      <a:pt x="19" y="104"/>
                    </a:cubicBezTo>
                    <a:cubicBezTo>
                      <a:pt x="13" y="89"/>
                      <a:pt x="74" y="31"/>
                      <a:pt x="91" y="36"/>
                    </a:cubicBezTo>
                    <a:cubicBezTo>
                      <a:pt x="90" y="0"/>
                      <a:pt x="271" y="41"/>
                      <a:pt x="262" y="109"/>
                    </a:cubicBezTo>
                    <a:cubicBezTo>
                      <a:pt x="270" y="112"/>
                      <a:pt x="280" y="194"/>
                      <a:pt x="261" y="189"/>
                    </a:cubicBezTo>
                    <a:cubicBezTo>
                      <a:pt x="258" y="191"/>
                      <a:pt x="257" y="194"/>
                      <a:pt x="259" y="196"/>
                    </a:cubicBezTo>
                    <a:cubicBezTo>
                      <a:pt x="260" y="194"/>
                      <a:pt x="262" y="194"/>
                      <a:pt x="264" y="196"/>
                    </a:cubicBezTo>
                    <a:cubicBezTo>
                      <a:pt x="249" y="215"/>
                      <a:pt x="189" y="302"/>
                      <a:pt x="174" y="276"/>
                    </a:cubicBezTo>
                    <a:cubicBezTo>
                      <a:pt x="170" y="284"/>
                      <a:pt x="155" y="276"/>
                      <a:pt x="153" y="282"/>
                    </a:cubicBezTo>
                    <a:cubicBezTo>
                      <a:pt x="154" y="282"/>
                      <a:pt x="117" y="279"/>
                      <a:pt x="119" y="275"/>
                    </a:cubicBezTo>
                    <a:cubicBezTo>
                      <a:pt x="120" y="275"/>
                      <a:pt x="102" y="278"/>
                      <a:pt x="97" y="277"/>
                    </a:cubicBezTo>
                  </a:path>
                </a:pathLst>
              </a:custGeom>
              <a:solidFill>
                <a:srgbClr val="FCB8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  <p:sp>
            <p:nvSpPr>
              <p:cNvPr id="60" name="Freeform 6"/>
              <p:cNvSpPr>
                <a:spLocks/>
              </p:cNvSpPr>
              <p:nvPr/>
            </p:nvSpPr>
            <p:spPr bwMode="auto">
              <a:xfrm>
                <a:off x="1717675" y="1404498"/>
                <a:ext cx="292757" cy="294023"/>
              </a:xfrm>
              <a:custGeom>
                <a:avLst/>
                <a:gdLst>
                  <a:gd name="T0" fmla="*/ 140 w 389"/>
                  <a:gd name="T1" fmla="*/ 377 h 392"/>
                  <a:gd name="T2" fmla="*/ 24 w 389"/>
                  <a:gd name="T3" fmla="*/ 262 h 392"/>
                  <a:gd name="T4" fmla="*/ 22 w 389"/>
                  <a:gd name="T5" fmla="*/ 172 h 392"/>
                  <a:gd name="T6" fmla="*/ 76 w 389"/>
                  <a:gd name="T7" fmla="*/ 95 h 392"/>
                  <a:gd name="T8" fmla="*/ 164 w 389"/>
                  <a:gd name="T9" fmla="*/ 42 h 392"/>
                  <a:gd name="T10" fmla="*/ 175 w 389"/>
                  <a:gd name="T11" fmla="*/ 43 h 392"/>
                  <a:gd name="T12" fmla="*/ 179 w 389"/>
                  <a:gd name="T13" fmla="*/ 45 h 392"/>
                  <a:gd name="T14" fmla="*/ 180 w 389"/>
                  <a:gd name="T15" fmla="*/ 44 h 392"/>
                  <a:gd name="T16" fmla="*/ 328 w 389"/>
                  <a:gd name="T17" fmla="*/ 100 h 392"/>
                  <a:gd name="T18" fmla="*/ 359 w 389"/>
                  <a:gd name="T19" fmla="*/ 143 h 392"/>
                  <a:gd name="T20" fmla="*/ 362 w 389"/>
                  <a:gd name="T21" fmla="*/ 178 h 392"/>
                  <a:gd name="T22" fmla="*/ 358 w 389"/>
                  <a:gd name="T23" fmla="*/ 260 h 392"/>
                  <a:gd name="T24" fmla="*/ 355 w 389"/>
                  <a:gd name="T25" fmla="*/ 270 h 392"/>
                  <a:gd name="T26" fmla="*/ 362 w 389"/>
                  <a:gd name="T27" fmla="*/ 270 h 392"/>
                  <a:gd name="T28" fmla="*/ 362 w 389"/>
                  <a:gd name="T29" fmla="*/ 272 h 392"/>
                  <a:gd name="T30" fmla="*/ 314 w 389"/>
                  <a:gd name="T31" fmla="*/ 344 h 392"/>
                  <a:gd name="T32" fmla="*/ 313 w 389"/>
                  <a:gd name="T33" fmla="*/ 342 h 392"/>
                  <a:gd name="T34" fmla="*/ 300 w 389"/>
                  <a:gd name="T35" fmla="*/ 346 h 392"/>
                  <a:gd name="T36" fmla="*/ 281 w 389"/>
                  <a:gd name="T37" fmla="*/ 357 h 392"/>
                  <a:gd name="T38" fmla="*/ 242 w 389"/>
                  <a:gd name="T39" fmla="*/ 376 h 392"/>
                  <a:gd name="T40" fmla="*/ 234 w 389"/>
                  <a:gd name="T41" fmla="*/ 380 h 392"/>
                  <a:gd name="T42" fmla="*/ 213 w 389"/>
                  <a:gd name="T43" fmla="*/ 377 h 392"/>
                  <a:gd name="T44" fmla="*/ 169 w 389"/>
                  <a:gd name="T45" fmla="*/ 374 h 392"/>
                  <a:gd name="T46" fmla="*/ 160 w 389"/>
                  <a:gd name="T47" fmla="*/ 374 h 392"/>
                  <a:gd name="T48" fmla="*/ 140 w 389"/>
                  <a:gd name="T49" fmla="*/ 377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89" h="392">
                    <a:moveTo>
                      <a:pt x="140" y="377"/>
                    </a:moveTo>
                    <a:cubicBezTo>
                      <a:pt x="130" y="392"/>
                      <a:pt x="0" y="275"/>
                      <a:pt x="24" y="262"/>
                    </a:cubicBezTo>
                    <a:cubicBezTo>
                      <a:pt x="4" y="256"/>
                      <a:pt x="22" y="182"/>
                      <a:pt x="22" y="172"/>
                    </a:cubicBezTo>
                    <a:cubicBezTo>
                      <a:pt x="21" y="162"/>
                      <a:pt x="64" y="90"/>
                      <a:pt x="76" y="95"/>
                    </a:cubicBezTo>
                    <a:cubicBezTo>
                      <a:pt x="83" y="63"/>
                      <a:pt x="159" y="60"/>
                      <a:pt x="164" y="42"/>
                    </a:cubicBezTo>
                    <a:cubicBezTo>
                      <a:pt x="165" y="41"/>
                      <a:pt x="172" y="42"/>
                      <a:pt x="175" y="43"/>
                    </a:cubicBezTo>
                    <a:cubicBezTo>
                      <a:pt x="174" y="44"/>
                      <a:pt x="183" y="30"/>
                      <a:pt x="179" y="45"/>
                    </a:cubicBezTo>
                    <a:cubicBezTo>
                      <a:pt x="179" y="44"/>
                      <a:pt x="180" y="44"/>
                      <a:pt x="180" y="44"/>
                    </a:cubicBezTo>
                    <a:cubicBezTo>
                      <a:pt x="192" y="0"/>
                      <a:pt x="321" y="102"/>
                      <a:pt x="328" y="100"/>
                    </a:cubicBezTo>
                    <a:cubicBezTo>
                      <a:pt x="327" y="109"/>
                      <a:pt x="358" y="126"/>
                      <a:pt x="359" y="143"/>
                    </a:cubicBezTo>
                    <a:cubicBezTo>
                      <a:pt x="360" y="148"/>
                      <a:pt x="363" y="171"/>
                      <a:pt x="362" y="178"/>
                    </a:cubicBezTo>
                    <a:cubicBezTo>
                      <a:pt x="389" y="187"/>
                      <a:pt x="366" y="262"/>
                      <a:pt x="358" y="260"/>
                    </a:cubicBezTo>
                    <a:cubicBezTo>
                      <a:pt x="358" y="262"/>
                      <a:pt x="356" y="268"/>
                      <a:pt x="355" y="270"/>
                    </a:cubicBezTo>
                    <a:cubicBezTo>
                      <a:pt x="356" y="267"/>
                      <a:pt x="358" y="267"/>
                      <a:pt x="362" y="270"/>
                    </a:cubicBezTo>
                    <a:cubicBezTo>
                      <a:pt x="361" y="271"/>
                      <a:pt x="361" y="271"/>
                      <a:pt x="362" y="272"/>
                    </a:cubicBezTo>
                    <a:cubicBezTo>
                      <a:pt x="355" y="271"/>
                      <a:pt x="314" y="341"/>
                      <a:pt x="314" y="344"/>
                    </a:cubicBezTo>
                    <a:cubicBezTo>
                      <a:pt x="311" y="343"/>
                      <a:pt x="311" y="342"/>
                      <a:pt x="313" y="342"/>
                    </a:cubicBezTo>
                    <a:cubicBezTo>
                      <a:pt x="301" y="342"/>
                      <a:pt x="310" y="349"/>
                      <a:pt x="300" y="346"/>
                    </a:cubicBezTo>
                    <a:cubicBezTo>
                      <a:pt x="298" y="354"/>
                      <a:pt x="291" y="362"/>
                      <a:pt x="281" y="357"/>
                    </a:cubicBezTo>
                    <a:cubicBezTo>
                      <a:pt x="280" y="359"/>
                      <a:pt x="240" y="390"/>
                      <a:pt x="242" y="376"/>
                    </a:cubicBezTo>
                    <a:cubicBezTo>
                      <a:pt x="240" y="380"/>
                      <a:pt x="234" y="392"/>
                      <a:pt x="234" y="380"/>
                    </a:cubicBezTo>
                    <a:cubicBezTo>
                      <a:pt x="232" y="380"/>
                      <a:pt x="209" y="387"/>
                      <a:pt x="213" y="377"/>
                    </a:cubicBezTo>
                    <a:cubicBezTo>
                      <a:pt x="200" y="376"/>
                      <a:pt x="186" y="377"/>
                      <a:pt x="169" y="374"/>
                    </a:cubicBezTo>
                    <a:cubicBezTo>
                      <a:pt x="167" y="384"/>
                      <a:pt x="160" y="379"/>
                      <a:pt x="160" y="374"/>
                    </a:cubicBezTo>
                    <a:cubicBezTo>
                      <a:pt x="154" y="373"/>
                      <a:pt x="145" y="378"/>
                      <a:pt x="140" y="377"/>
                    </a:cubicBezTo>
                  </a:path>
                </a:pathLst>
              </a:custGeom>
              <a:solidFill>
                <a:srgbClr val="006CB6">
                  <a:alpha val="9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</p:grpSp>
      </p:grpSp>
      <p:grpSp>
        <p:nvGrpSpPr>
          <p:cNvPr id="28" name="그룹 60"/>
          <p:cNvGrpSpPr/>
          <p:nvPr/>
        </p:nvGrpSpPr>
        <p:grpSpPr>
          <a:xfrm>
            <a:off x="4910592" y="1207023"/>
            <a:ext cx="2928413" cy="342899"/>
            <a:chOff x="2507203" y="1777635"/>
            <a:chExt cx="2928413" cy="342899"/>
          </a:xfrm>
        </p:grpSpPr>
        <p:sp>
          <p:nvSpPr>
            <p:cNvPr id="62" name="TextBox 61"/>
            <p:cNvSpPr txBox="1"/>
            <p:nvPr/>
          </p:nvSpPr>
          <p:spPr>
            <a:xfrm>
              <a:off x="2821534" y="1777635"/>
              <a:ext cx="2614082" cy="342899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r>
                <a:rPr lang="ko-KR" altLang="en-US" spc="-15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적용 </a:t>
              </a:r>
              <a:r>
                <a:rPr lang="ko-KR" altLang="en-US" spc="-15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대상자</a:t>
              </a:r>
              <a:endParaRPr lang="ko-KR" altLang="en-US" sz="2800" spc="-15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grpSp>
          <p:nvGrpSpPr>
            <p:cNvPr id="37" name="그룹 48"/>
            <p:cNvGrpSpPr/>
            <p:nvPr/>
          </p:nvGrpSpPr>
          <p:grpSpPr>
            <a:xfrm>
              <a:off x="2507203" y="1782397"/>
              <a:ext cx="289995" cy="243919"/>
              <a:chOff x="1717675" y="1401237"/>
              <a:chExt cx="353440" cy="297284"/>
            </a:xfrm>
          </p:grpSpPr>
          <p:sp>
            <p:nvSpPr>
              <p:cNvPr id="64" name="Freeform 5"/>
              <p:cNvSpPr>
                <a:spLocks/>
              </p:cNvSpPr>
              <p:nvPr/>
            </p:nvSpPr>
            <p:spPr bwMode="auto">
              <a:xfrm>
                <a:off x="1909761" y="1401237"/>
                <a:ext cx="161354" cy="173485"/>
              </a:xfrm>
              <a:custGeom>
                <a:avLst/>
                <a:gdLst>
                  <a:gd name="T0" fmla="*/ 97 w 280"/>
                  <a:gd name="T1" fmla="*/ 277 h 302"/>
                  <a:gd name="T2" fmla="*/ 6 w 280"/>
                  <a:gd name="T3" fmla="*/ 183 h 302"/>
                  <a:gd name="T4" fmla="*/ 19 w 280"/>
                  <a:gd name="T5" fmla="*/ 104 h 302"/>
                  <a:gd name="T6" fmla="*/ 91 w 280"/>
                  <a:gd name="T7" fmla="*/ 36 h 302"/>
                  <a:gd name="T8" fmla="*/ 262 w 280"/>
                  <a:gd name="T9" fmla="*/ 109 h 302"/>
                  <a:gd name="T10" fmla="*/ 261 w 280"/>
                  <a:gd name="T11" fmla="*/ 189 h 302"/>
                  <a:gd name="T12" fmla="*/ 259 w 280"/>
                  <a:gd name="T13" fmla="*/ 196 h 302"/>
                  <a:gd name="T14" fmla="*/ 264 w 280"/>
                  <a:gd name="T15" fmla="*/ 196 h 302"/>
                  <a:gd name="T16" fmla="*/ 174 w 280"/>
                  <a:gd name="T17" fmla="*/ 276 h 302"/>
                  <a:gd name="T18" fmla="*/ 153 w 280"/>
                  <a:gd name="T19" fmla="*/ 282 h 302"/>
                  <a:gd name="T20" fmla="*/ 119 w 280"/>
                  <a:gd name="T21" fmla="*/ 275 h 302"/>
                  <a:gd name="T22" fmla="*/ 97 w 280"/>
                  <a:gd name="T23" fmla="*/ 277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0" h="302">
                    <a:moveTo>
                      <a:pt x="97" y="277"/>
                    </a:moveTo>
                    <a:cubicBezTo>
                      <a:pt x="82" y="300"/>
                      <a:pt x="6" y="183"/>
                      <a:pt x="6" y="183"/>
                    </a:cubicBezTo>
                    <a:cubicBezTo>
                      <a:pt x="0" y="165"/>
                      <a:pt x="18" y="103"/>
                      <a:pt x="19" y="104"/>
                    </a:cubicBezTo>
                    <a:cubicBezTo>
                      <a:pt x="13" y="89"/>
                      <a:pt x="74" y="31"/>
                      <a:pt x="91" y="36"/>
                    </a:cubicBezTo>
                    <a:cubicBezTo>
                      <a:pt x="90" y="0"/>
                      <a:pt x="271" y="41"/>
                      <a:pt x="262" y="109"/>
                    </a:cubicBezTo>
                    <a:cubicBezTo>
                      <a:pt x="270" y="112"/>
                      <a:pt x="280" y="194"/>
                      <a:pt x="261" y="189"/>
                    </a:cubicBezTo>
                    <a:cubicBezTo>
                      <a:pt x="258" y="191"/>
                      <a:pt x="257" y="194"/>
                      <a:pt x="259" y="196"/>
                    </a:cubicBezTo>
                    <a:cubicBezTo>
                      <a:pt x="260" y="194"/>
                      <a:pt x="262" y="194"/>
                      <a:pt x="264" y="196"/>
                    </a:cubicBezTo>
                    <a:cubicBezTo>
                      <a:pt x="249" y="215"/>
                      <a:pt x="189" y="302"/>
                      <a:pt x="174" y="276"/>
                    </a:cubicBezTo>
                    <a:cubicBezTo>
                      <a:pt x="170" y="284"/>
                      <a:pt x="155" y="276"/>
                      <a:pt x="153" y="282"/>
                    </a:cubicBezTo>
                    <a:cubicBezTo>
                      <a:pt x="154" y="282"/>
                      <a:pt x="117" y="279"/>
                      <a:pt x="119" y="275"/>
                    </a:cubicBezTo>
                    <a:cubicBezTo>
                      <a:pt x="120" y="275"/>
                      <a:pt x="102" y="278"/>
                      <a:pt x="97" y="277"/>
                    </a:cubicBezTo>
                  </a:path>
                </a:pathLst>
              </a:custGeom>
              <a:solidFill>
                <a:srgbClr val="FCB8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  <p:sp>
            <p:nvSpPr>
              <p:cNvPr id="65" name="Freeform 6"/>
              <p:cNvSpPr>
                <a:spLocks/>
              </p:cNvSpPr>
              <p:nvPr/>
            </p:nvSpPr>
            <p:spPr bwMode="auto">
              <a:xfrm>
                <a:off x="1717675" y="1404498"/>
                <a:ext cx="292757" cy="294023"/>
              </a:xfrm>
              <a:custGeom>
                <a:avLst/>
                <a:gdLst>
                  <a:gd name="T0" fmla="*/ 140 w 389"/>
                  <a:gd name="T1" fmla="*/ 377 h 392"/>
                  <a:gd name="T2" fmla="*/ 24 w 389"/>
                  <a:gd name="T3" fmla="*/ 262 h 392"/>
                  <a:gd name="T4" fmla="*/ 22 w 389"/>
                  <a:gd name="T5" fmla="*/ 172 h 392"/>
                  <a:gd name="T6" fmla="*/ 76 w 389"/>
                  <a:gd name="T7" fmla="*/ 95 h 392"/>
                  <a:gd name="T8" fmla="*/ 164 w 389"/>
                  <a:gd name="T9" fmla="*/ 42 h 392"/>
                  <a:gd name="T10" fmla="*/ 175 w 389"/>
                  <a:gd name="T11" fmla="*/ 43 h 392"/>
                  <a:gd name="T12" fmla="*/ 179 w 389"/>
                  <a:gd name="T13" fmla="*/ 45 h 392"/>
                  <a:gd name="T14" fmla="*/ 180 w 389"/>
                  <a:gd name="T15" fmla="*/ 44 h 392"/>
                  <a:gd name="T16" fmla="*/ 328 w 389"/>
                  <a:gd name="T17" fmla="*/ 100 h 392"/>
                  <a:gd name="T18" fmla="*/ 359 w 389"/>
                  <a:gd name="T19" fmla="*/ 143 h 392"/>
                  <a:gd name="T20" fmla="*/ 362 w 389"/>
                  <a:gd name="T21" fmla="*/ 178 h 392"/>
                  <a:gd name="T22" fmla="*/ 358 w 389"/>
                  <a:gd name="T23" fmla="*/ 260 h 392"/>
                  <a:gd name="T24" fmla="*/ 355 w 389"/>
                  <a:gd name="T25" fmla="*/ 270 h 392"/>
                  <a:gd name="T26" fmla="*/ 362 w 389"/>
                  <a:gd name="T27" fmla="*/ 270 h 392"/>
                  <a:gd name="T28" fmla="*/ 362 w 389"/>
                  <a:gd name="T29" fmla="*/ 272 h 392"/>
                  <a:gd name="T30" fmla="*/ 314 w 389"/>
                  <a:gd name="T31" fmla="*/ 344 h 392"/>
                  <a:gd name="T32" fmla="*/ 313 w 389"/>
                  <a:gd name="T33" fmla="*/ 342 h 392"/>
                  <a:gd name="T34" fmla="*/ 300 w 389"/>
                  <a:gd name="T35" fmla="*/ 346 h 392"/>
                  <a:gd name="T36" fmla="*/ 281 w 389"/>
                  <a:gd name="T37" fmla="*/ 357 h 392"/>
                  <a:gd name="T38" fmla="*/ 242 w 389"/>
                  <a:gd name="T39" fmla="*/ 376 h 392"/>
                  <a:gd name="T40" fmla="*/ 234 w 389"/>
                  <a:gd name="T41" fmla="*/ 380 h 392"/>
                  <a:gd name="T42" fmla="*/ 213 w 389"/>
                  <a:gd name="T43" fmla="*/ 377 h 392"/>
                  <a:gd name="T44" fmla="*/ 169 w 389"/>
                  <a:gd name="T45" fmla="*/ 374 h 392"/>
                  <a:gd name="T46" fmla="*/ 160 w 389"/>
                  <a:gd name="T47" fmla="*/ 374 h 392"/>
                  <a:gd name="T48" fmla="*/ 140 w 389"/>
                  <a:gd name="T49" fmla="*/ 377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89" h="392">
                    <a:moveTo>
                      <a:pt x="140" y="377"/>
                    </a:moveTo>
                    <a:cubicBezTo>
                      <a:pt x="130" y="392"/>
                      <a:pt x="0" y="275"/>
                      <a:pt x="24" y="262"/>
                    </a:cubicBezTo>
                    <a:cubicBezTo>
                      <a:pt x="4" y="256"/>
                      <a:pt x="22" y="182"/>
                      <a:pt x="22" y="172"/>
                    </a:cubicBezTo>
                    <a:cubicBezTo>
                      <a:pt x="21" y="162"/>
                      <a:pt x="64" y="90"/>
                      <a:pt x="76" y="95"/>
                    </a:cubicBezTo>
                    <a:cubicBezTo>
                      <a:pt x="83" y="63"/>
                      <a:pt x="159" y="60"/>
                      <a:pt x="164" y="42"/>
                    </a:cubicBezTo>
                    <a:cubicBezTo>
                      <a:pt x="165" y="41"/>
                      <a:pt x="172" y="42"/>
                      <a:pt x="175" y="43"/>
                    </a:cubicBezTo>
                    <a:cubicBezTo>
                      <a:pt x="174" y="44"/>
                      <a:pt x="183" y="30"/>
                      <a:pt x="179" y="45"/>
                    </a:cubicBezTo>
                    <a:cubicBezTo>
                      <a:pt x="179" y="44"/>
                      <a:pt x="180" y="44"/>
                      <a:pt x="180" y="44"/>
                    </a:cubicBezTo>
                    <a:cubicBezTo>
                      <a:pt x="192" y="0"/>
                      <a:pt x="321" y="102"/>
                      <a:pt x="328" y="100"/>
                    </a:cubicBezTo>
                    <a:cubicBezTo>
                      <a:pt x="327" y="109"/>
                      <a:pt x="358" y="126"/>
                      <a:pt x="359" y="143"/>
                    </a:cubicBezTo>
                    <a:cubicBezTo>
                      <a:pt x="360" y="148"/>
                      <a:pt x="363" y="171"/>
                      <a:pt x="362" y="178"/>
                    </a:cubicBezTo>
                    <a:cubicBezTo>
                      <a:pt x="389" y="187"/>
                      <a:pt x="366" y="262"/>
                      <a:pt x="358" y="260"/>
                    </a:cubicBezTo>
                    <a:cubicBezTo>
                      <a:pt x="358" y="262"/>
                      <a:pt x="356" y="268"/>
                      <a:pt x="355" y="270"/>
                    </a:cubicBezTo>
                    <a:cubicBezTo>
                      <a:pt x="356" y="267"/>
                      <a:pt x="358" y="267"/>
                      <a:pt x="362" y="270"/>
                    </a:cubicBezTo>
                    <a:cubicBezTo>
                      <a:pt x="361" y="271"/>
                      <a:pt x="361" y="271"/>
                      <a:pt x="362" y="272"/>
                    </a:cubicBezTo>
                    <a:cubicBezTo>
                      <a:pt x="355" y="271"/>
                      <a:pt x="314" y="341"/>
                      <a:pt x="314" y="344"/>
                    </a:cubicBezTo>
                    <a:cubicBezTo>
                      <a:pt x="311" y="343"/>
                      <a:pt x="311" y="342"/>
                      <a:pt x="313" y="342"/>
                    </a:cubicBezTo>
                    <a:cubicBezTo>
                      <a:pt x="301" y="342"/>
                      <a:pt x="310" y="349"/>
                      <a:pt x="300" y="346"/>
                    </a:cubicBezTo>
                    <a:cubicBezTo>
                      <a:pt x="298" y="354"/>
                      <a:pt x="291" y="362"/>
                      <a:pt x="281" y="357"/>
                    </a:cubicBezTo>
                    <a:cubicBezTo>
                      <a:pt x="280" y="359"/>
                      <a:pt x="240" y="390"/>
                      <a:pt x="242" y="376"/>
                    </a:cubicBezTo>
                    <a:cubicBezTo>
                      <a:pt x="240" y="380"/>
                      <a:pt x="234" y="392"/>
                      <a:pt x="234" y="380"/>
                    </a:cubicBezTo>
                    <a:cubicBezTo>
                      <a:pt x="232" y="380"/>
                      <a:pt x="209" y="387"/>
                      <a:pt x="213" y="377"/>
                    </a:cubicBezTo>
                    <a:cubicBezTo>
                      <a:pt x="200" y="376"/>
                      <a:pt x="186" y="377"/>
                      <a:pt x="169" y="374"/>
                    </a:cubicBezTo>
                    <a:cubicBezTo>
                      <a:pt x="167" y="384"/>
                      <a:pt x="160" y="379"/>
                      <a:pt x="160" y="374"/>
                    </a:cubicBezTo>
                    <a:cubicBezTo>
                      <a:pt x="154" y="373"/>
                      <a:pt x="145" y="378"/>
                      <a:pt x="140" y="377"/>
                    </a:cubicBezTo>
                  </a:path>
                </a:pathLst>
              </a:custGeom>
              <a:solidFill>
                <a:srgbClr val="006CB6">
                  <a:alpha val="9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</p:grpSp>
      </p:grpSp>
      <p:sp>
        <p:nvSpPr>
          <p:cNvPr id="66" name="TextBox 65"/>
          <p:cNvSpPr txBox="1"/>
          <p:nvPr/>
        </p:nvSpPr>
        <p:spPr>
          <a:xfrm>
            <a:off x="754853" y="3646076"/>
            <a:ext cx="349005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ko-KR" altLang="en-US" sz="14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헌법기관</a:t>
            </a:r>
            <a:r>
              <a:rPr lang="en-US" altLang="ko-KR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, </a:t>
            </a:r>
            <a:r>
              <a:rPr lang="ko-KR" altLang="en-US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중앙행정기관</a:t>
            </a:r>
            <a:r>
              <a:rPr lang="en-US" altLang="ko-KR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, </a:t>
            </a:r>
            <a:r>
              <a:rPr lang="ko-KR" altLang="en-US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지방자치단체</a:t>
            </a:r>
            <a:r>
              <a:rPr lang="en-US" altLang="ko-KR" sz="14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,</a:t>
            </a:r>
            <a:br>
              <a:rPr lang="en-US" altLang="ko-KR" sz="14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4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시</a:t>
            </a:r>
            <a:r>
              <a:rPr lang="en-US" altLang="ko-KR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도 교육청</a:t>
            </a:r>
            <a:r>
              <a:rPr lang="en-US" altLang="ko-KR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, </a:t>
            </a:r>
            <a:r>
              <a:rPr lang="ko-KR" altLang="en-US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공직유관단체 등 모든 </a:t>
            </a:r>
            <a:r>
              <a:rPr lang="ko-KR" altLang="en-US" sz="14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공공기관</a:t>
            </a:r>
            <a:endParaRPr lang="en-US" altLang="ko-KR" sz="1400" spc="-100" smtClean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  <a:p>
            <a:pPr marL="285750" indent="-285750">
              <a:spcAft>
                <a:spcPts val="1200"/>
              </a:spcAft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ko-KR" altLang="en-US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사립학교를 포함한 각급 </a:t>
            </a:r>
            <a:r>
              <a:rPr lang="ko-KR" altLang="en-US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학교</a:t>
            </a:r>
            <a:r>
              <a:rPr lang="en-US" altLang="ko-KR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, </a:t>
            </a:r>
            <a:r>
              <a:rPr lang="ko-KR" altLang="en-US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학교법인</a:t>
            </a:r>
            <a:r>
              <a:rPr lang="en-US" altLang="ko-KR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, </a:t>
            </a:r>
            <a:r>
              <a:rPr lang="ko-KR" altLang="en-US" sz="14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언론사</a:t>
            </a:r>
            <a:endParaRPr lang="en-US" altLang="ko-KR" sz="1400" spc="-100" smtClean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769921" y="3646076"/>
            <a:ext cx="4147289" cy="23544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en-US" altLang="ko-KR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(</a:t>
            </a:r>
            <a:r>
              <a:rPr lang="ko-KR" altLang="en-US" sz="1400" spc="-100" dirty="0" err="1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공직자등</a:t>
            </a:r>
            <a:r>
              <a:rPr lang="en-US" altLang="ko-KR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) </a:t>
            </a:r>
            <a:r>
              <a:rPr lang="ko-KR" altLang="en-US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국가</a:t>
            </a:r>
            <a:r>
              <a:rPr lang="en-US" altLang="ko-KR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지방공무원</a:t>
            </a:r>
            <a:r>
              <a:rPr lang="en-US" altLang="ko-KR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, </a:t>
            </a:r>
            <a:r>
              <a:rPr lang="ko-KR" altLang="en-US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공직유관단체 </a:t>
            </a:r>
            <a:r>
              <a:rPr lang="ko-KR" altLang="en-US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및</a:t>
            </a:r>
            <a:r>
              <a:rPr lang="en-US" altLang="ko-KR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공공기관의 장과</a:t>
            </a:r>
            <a:r>
              <a:rPr lang="en-US" altLang="ko-KR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임직원</a:t>
            </a:r>
            <a:r>
              <a:rPr lang="en-US" altLang="ko-KR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, </a:t>
            </a:r>
            <a:r>
              <a:rPr lang="ko-KR" altLang="en-US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각급 학교의 장과 교직원</a:t>
            </a:r>
            <a:r>
              <a:rPr lang="en-US" altLang="ko-KR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,</a:t>
            </a:r>
            <a:br>
              <a:rPr lang="en-US" altLang="ko-KR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학교법인의 </a:t>
            </a:r>
            <a:r>
              <a:rPr lang="ko-KR" altLang="en-US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임직원</a:t>
            </a:r>
            <a:r>
              <a:rPr lang="en-US" altLang="ko-KR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, </a:t>
            </a:r>
            <a:r>
              <a:rPr lang="ko-KR" altLang="en-US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언론사의 </a:t>
            </a:r>
            <a:r>
              <a:rPr lang="ko-KR" altLang="en-US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대표자와 </a:t>
            </a:r>
            <a:r>
              <a:rPr lang="ko-KR" altLang="en-US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임직원</a:t>
            </a:r>
            <a:endParaRPr lang="en-US" altLang="ko-KR" sz="1400" spc="-100" dirty="0" smtClean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  <a:p>
            <a:pPr marL="285750" indent="-285750"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ko-KR" altLang="en-US" sz="1400" spc="-100" dirty="0" err="1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공직자등의</a:t>
            </a:r>
            <a:r>
              <a:rPr lang="ko-KR" altLang="en-US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배우자</a:t>
            </a:r>
            <a:endParaRPr lang="ko-KR" altLang="en-US" sz="1400" spc="-10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  <a:p>
            <a:pPr marL="285750" indent="-285750"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ko-KR" altLang="en-US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공무수행사인</a:t>
            </a:r>
            <a:r>
              <a:rPr lang="en-US" altLang="ko-KR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en-US" altLang="ko-KR" sz="12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※ </a:t>
            </a:r>
            <a:r>
              <a:rPr lang="ko-KR" altLang="en-US" sz="12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각종 위원회에 참여하는 민간위원</a:t>
            </a:r>
            <a:r>
              <a:rPr lang="en-US" altLang="ko-KR" sz="12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, </a:t>
            </a:r>
            <a:r>
              <a:rPr lang="ko-KR" altLang="en-US" sz="12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공공기관의</a:t>
            </a:r>
            <a:r>
              <a:rPr lang="en-US" altLang="ko-KR" sz="12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 </a:t>
            </a:r>
            <a:r>
              <a:rPr lang="ko-KR" altLang="en-US" sz="12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권한을 </a:t>
            </a:r>
            <a:r>
              <a:rPr lang="ko-KR" altLang="en-US" sz="12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위임</a:t>
            </a:r>
            <a:r>
              <a:rPr lang="en-US" altLang="ko-KR" sz="12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br>
              <a:rPr lang="en-US" altLang="ko-KR" sz="12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200" spc="-100" dirty="0" err="1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위탁받은</a:t>
            </a:r>
            <a:r>
              <a:rPr lang="ko-KR" altLang="en-US" sz="12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 </a:t>
            </a:r>
            <a:r>
              <a:rPr lang="ko-KR" altLang="en-US" sz="12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자</a:t>
            </a:r>
            <a:r>
              <a:rPr lang="en-US" altLang="ko-KR" sz="12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, </a:t>
            </a:r>
            <a:r>
              <a:rPr lang="ko-KR" altLang="en-US" sz="12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공공기관에 </a:t>
            </a:r>
            <a:r>
              <a:rPr lang="ko-KR" altLang="en-US" sz="1200" spc="-100" dirty="0" err="1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파견근무하는</a:t>
            </a:r>
            <a:r>
              <a:rPr lang="en-US" altLang="ko-KR" sz="12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 </a:t>
            </a:r>
            <a:r>
              <a:rPr lang="ko-KR" altLang="en-US" sz="12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민간인</a:t>
            </a:r>
            <a:r>
              <a:rPr lang="en-US" altLang="ko-KR" sz="12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, </a:t>
            </a:r>
            <a:r>
              <a:rPr lang="ko-KR" altLang="en-US" sz="12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공무상</a:t>
            </a:r>
            <a:r>
              <a:rPr lang="en-US" altLang="ko-KR" sz="12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2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2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심의</a:t>
            </a:r>
            <a:r>
              <a:rPr lang="en-US" altLang="ko-KR" sz="12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2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평가 등을 하는 </a:t>
            </a:r>
            <a:r>
              <a:rPr lang="ko-KR" altLang="en-US" sz="12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자</a:t>
            </a:r>
            <a:endParaRPr lang="en-US" altLang="ko-KR" sz="1200" spc="-10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  <a:p>
            <a:pPr marL="285750" indent="-285750"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ü"/>
            </a:pPr>
            <a:r>
              <a:rPr lang="ko-KR" altLang="en-US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일반국민</a:t>
            </a:r>
            <a:r>
              <a:rPr lang="en-US" altLang="ko-KR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4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en-US" altLang="ko-KR" sz="12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(</a:t>
            </a:r>
            <a:r>
              <a:rPr lang="ko-KR" altLang="en-US" sz="1200" spc="-100" dirty="0" err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공직자등에게</a:t>
            </a:r>
            <a:r>
              <a:rPr lang="ko-KR" altLang="en-US" sz="12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 부정청탁을 하거나 </a:t>
            </a:r>
            <a:r>
              <a:rPr lang="ko-KR" altLang="en-US" sz="12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수수 </a:t>
            </a:r>
            <a:r>
              <a:rPr lang="ko-KR" altLang="en-US" sz="1200" spc="-100" dirty="0" err="1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금지금품등을</a:t>
            </a:r>
            <a:r>
              <a:rPr lang="ko-KR" altLang="en-US" sz="1200" spc="-1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 </a:t>
            </a:r>
            <a:r>
              <a:rPr lang="ko-KR" altLang="en-US" sz="12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제공한 민간인</a:t>
            </a:r>
            <a:r>
              <a:rPr lang="en-US" altLang="ko-KR" sz="12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)</a:t>
            </a:r>
          </a:p>
        </p:txBody>
      </p:sp>
      <p:sp>
        <p:nvSpPr>
          <p:cNvPr id="68" name="Freeform 6"/>
          <p:cNvSpPr>
            <a:spLocks/>
          </p:cNvSpPr>
          <p:nvPr/>
        </p:nvSpPr>
        <p:spPr bwMode="auto">
          <a:xfrm>
            <a:off x="2550006" y="2635095"/>
            <a:ext cx="6259" cy="3129"/>
          </a:xfrm>
          <a:custGeom>
            <a:avLst/>
            <a:gdLst>
              <a:gd name="T0" fmla="*/ 0 w 4"/>
              <a:gd name="T1" fmla="*/ 0 h 2"/>
              <a:gd name="T2" fmla="*/ 0 w 4"/>
              <a:gd name="T3" fmla="*/ 0 h 2"/>
              <a:gd name="T4" fmla="*/ 4 w 4"/>
              <a:gd name="T5" fmla="*/ 2 h 2"/>
              <a:gd name="T6" fmla="*/ 0 w 4"/>
              <a:gd name="T7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" h="2">
                <a:moveTo>
                  <a:pt x="0" y="0"/>
                </a:moveTo>
                <a:lnTo>
                  <a:pt x="0" y="0"/>
                </a:lnTo>
                <a:lnTo>
                  <a:pt x="4" y="2"/>
                </a:lnTo>
                <a:lnTo>
                  <a:pt x="0" y="0"/>
                </a:lnTo>
                <a:close/>
              </a:path>
            </a:pathLst>
          </a:custGeom>
          <a:solidFill>
            <a:srgbClr val="FCB81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9" name="TextBox 68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38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2-PC\Desktop\교과부개체분리\1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9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그룹 9"/>
          <p:cNvGrpSpPr/>
          <p:nvPr/>
        </p:nvGrpSpPr>
        <p:grpSpPr>
          <a:xfrm>
            <a:off x="0" y="208300"/>
            <a:ext cx="9144000" cy="6529153"/>
            <a:chOff x="0" y="208300"/>
            <a:chExt cx="9144000" cy="6529153"/>
          </a:xfrm>
        </p:grpSpPr>
        <p:sp>
          <p:nvSpPr>
            <p:cNvPr id="51" name="자유형 50"/>
            <p:cNvSpPr/>
            <p:nvPr/>
          </p:nvSpPr>
          <p:spPr>
            <a:xfrm>
              <a:off x="0" y="5776686"/>
              <a:ext cx="9144000" cy="960767"/>
            </a:xfrm>
            <a:custGeom>
              <a:avLst/>
              <a:gdLst>
                <a:gd name="connsiteX0" fmla="*/ 9144000 w 9144000"/>
                <a:gd name="connsiteY0" fmla="*/ 0 h 1619515"/>
                <a:gd name="connsiteX1" fmla="*/ 9144000 w 9144000"/>
                <a:gd name="connsiteY1" fmla="*/ 1619515 h 1619515"/>
                <a:gd name="connsiteX2" fmla="*/ 0 w 9144000"/>
                <a:gd name="connsiteY2" fmla="*/ 1619515 h 1619515"/>
                <a:gd name="connsiteX3" fmla="*/ 0 w 9144000"/>
                <a:gd name="connsiteY3" fmla="*/ 501915 h 1619515"/>
                <a:gd name="connsiteX4" fmla="*/ 210967 w 9144000"/>
                <a:gd name="connsiteY4" fmla="*/ 446209 h 1619515"/>
                <a:gd name="connsiteX5" fmla="*/ 9144000 w 9144000"/>
                <a:gd name="connsiteY5" fmla="*/ 0 h 1619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0" h="1619515">
                  <a:moveTo>
                    <a:pt x="9144000" y="0"/>
                  </a:moveTo>
                  <a:lnTo>
                    <a:pt x="9144000" y="1619515"/>
                  </a:lnTo>
                  <a:lnTo>
                    <a:pt x="0" y="1619515"/>
                  </a:lnTo>
                  <a:lnTo>
                    <a:pt x="0" y="501915"/>
                  </a:lnTo>
                  <a:lnTo>
                    <a:pt x="210967" y="446209"/>
                  </a:lnTo>
                  <a:cubicBezTo>
                    <a:pt x="1395234" y="187698"/>
                    <a:pt x="4946769" y="0"/>
                    <a:pt x="9144000" y="0"/>
                  </a:cubicBezTo>
                  <a:close/>
                </a:path>
              </a:pathLst>
            </a:custGeom>
            <a:solidFill>
              <a:srgbClr val="B2D234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자유형 48"/>
            <p:cNvSpPr/>
            <p:nvPr/>
          </p:nvSpPr>
          <p:spPr>
            <a:xfrm rot="10800000" flipH="1">
              <a:off x="0" y="208300"/>
              <a:ext cx="9144000" cy="648043"/>
            </a:xfrm>
            <a:custGeom>
              <a:avLst/>
              <a:gdLst>
                <a:gd name="connsiteX0" fmla="*/ 9144000 w 9144000"/>
                <a:gd name="connsiteY0" fmla="*/ 0 h 1259931"/>
                <a:gd name="connsiteX1" fmla="*/ 9144000 w 9144000"/>
                <a:gd name="connsiteY1" fmla="*/ 1259931 h 1259931"/>
                <a:gd name="connsiteX2" fmla="*/ 0 w 9144000"/>
                <a:gd name="connsiteY2" fmla="*/ 1259931 h 1259931"/>
                <a:gd name="connsiteX3" fmla="*/ 0 w 9144000"/>
                <a:gd name="connsiteY3" fmla="*/ 564606 h 1259931"/>
                <a:gd name="connsiteX4" fmla="*/ 8933033 w 9144000"/>
                <a:gd name="connsiteY4" fmla="*/ 62664 h 1259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259931">
                  <a:moveTo>
                    <a:pt x="9144000" y="0"/>
                  </a:moveTo>
                  <a:lnTo>
                    <a:pt x="9144000" y="1259931"/>
                  </a:lnTo>
                  <a:lnTo>
                    <a:pt x="0" y="1259931"/>
                  </a:lnTo>
                  <a:lnTo>
                    <a:pt x="0" y="564606"/>
                  </a:lnTo>
                  <a:cubicBezTo>
                    <a:pt x="4197231" y="564606"/>
                    <a:pt x="7748766" y="353464"/>
                    <a:pt x="8933033" y="62664"/>
                  </a:cubicBezTo>
                  <a:close/>
                </a:path>
              </a:pathLst>
            </a:custGeom>
            <a:solidFill>
              <a:srgbClr val="00B0D8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4" name="제목 36"/>
          <p:cNvSpPr txBox="1">
            <a:spLocks/>
          </p:cNvSpPr>
          <p:nvPr/>
        </p:nvSpPr>
        <p:spPr bwMode="auto">
          <a:xfrm>
            <a:off x="297235" y="1124744"/>
            <a:ext cx="823520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028700" marR="0" lvl="0" indent="-1028700" defTabSz="914400" rtl="0" eaLnBrk="1" fontAlgn="base" latinLnBrk="1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  <a:cs typeface="+mj-cs"/>
              </a:rPr>
              <a:t>     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Y울릉도M" pitchFamily="18" charset="-127"/>
              <a:ea typeface="HY울릉도M" pitchFamily="18" charset="-127"/>
              <a:cs typeface="+mj-cs"/>
            </a:endParaRPr>
          </a:p>
        </p:txBody>
      </p:sp>
      <p:sp>
        <p:nvSpPr>
          <p:cNvPr id="14" name="자유형 16"/>
          <p:cNvSpPr/>
          <p:nvPr/>
        </p:nvSpPr>
        <p:spPr>
          <a:xfrm>
            <a:off x="0" y="5897233"/>
            <a:ext cx="9144000" cy="960767"/>
          </a:xfrm>
          <a:custGeom>
            <a:avLst/>
            <a:gdLst>
              <a:gd name="connsiteX0" fmla="*/ 9144000 w 9144000"/>
              <a:gd name="connsiteY0" fmla="*/ 0 h 1619515"/>
              <a:gd name="connsiteX1" fmla="*/ 9144000 w 9144000"/>
              <a:gd name="connsiteY1" fmla="*/ 1619515 h 1619515"/>
              <a:gd name="connsiteX2" fmla="*/ 0 w 9144000"/>
              <a:gd name="connsiteY2" fmla="*/ 1619515 h 1619515"/>
              <a:gd name="connsiteX3" fmla="*/ 0 w 9144000"/>
              <a:gd name="connsiteY3" fmla="*/ 501915 h 1619515"/>
              <a:gd name="connsiteX4" fmla="*/ 210967 w 9144000"/>
              <a:gd name="connsiteY4" fmla="*/ 446209 h 1619515"/>
              <a:gd name="connsiteX5" fmla="*/ 9144000 w 9144000"/>
              <a:gd name="connsiteY5" fmla="*/ 0 h 161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619515">
                <a:moveTo>
                  <a:pt x="9144000" y="0"/>
                </a:moveTo>
                <a:lnTo>
                  <a:pt x="9144000" y="1619515"/>
                </a:lnTo>
                <a:lnTo>
                  <a:pt x="0" y="1619515"/>
                </a:lnTo>
                <a:lnTo>
                  <a:pt x="0" y="501915"/>
                </a:lnTo>
                <a:lnTo>
                  <a:pt x="210967" y="446209"/>
                </a:lnTo>
                <a:cubicBezTo>
                  <a:pt x="1395234" y="187698"/>
                  <a:pt x="4946769" y="0"/>
                  <a:pt x="9144000" y="0"/>
                </a:cubicBezTo>
                <a:close/>
              </a:path>
            </a:pathLst>
          </a:custGeom>
          <a:solidFill>
            <a:srgbClr val="B2D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자유형 14"/>
          <p:cNvSpPr/>
          <p:nvPr/>
        </p:nvSpPr>
        <p:spPr>
          <a:xfrm rot="10800000" flipH="1">
            <a:off x="0" y="0"/>
            <a:ext cx="9144000" cy="648043"/>
          </a:xfrm>
          <a:custGeom>
            <a:avLst/>
            <a:gdLst>
              <a:gd name="connsiteX0" fmla="*/ 9144000 w 9144000"/>
              <a:gd name="connsiteY0" fmla="*/ 0 h 1259931"/>
              <a:gd name="connsiteX1" fmla="*/ 9144000 w 9144000"/>
              <a:gd name="connsiteY1" fmla="*/ 1259931 h 1259931"/>
              <a:gd name="connsiteX2" fmla="*/ 0 w 9144000"/>
              <a:gd name="connsiteY2" fmla="*/ 1259931 h 1259931"/>
              <a:gd name="connsiteX3" fmla="*/ 0 w 9144000"/>
              <a:gd name="connsiteY3" fmla="*/ 564606 h 1259931"/>
              <a:gd name="connsiteX4" fmla="*/ 8933033 w 9144000"/>
              <a:gd name="connsiteY4" fmla="*/ 62664 h 125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259931">
                <a:moveTo>
                  <a:pt x="9144000" y="0"/>
                </a:moveTo>
                <a:lnTo>
                  <a:pt x="9144000" y="1259931"/>
                </a:lnTo>
                <a:lnTo>
                  <a:pt x="0" y="1259931"/>
                </a:lnTo>
                <a:lnTo>
                  <a:pt x="0" y="564606"/>
                </a:lnTo>
                <a:cubicBezTo>
                  <a:pt x="4197231" y="564606"/>
                  <a:pt x="7748766" y="353464"/>
                  <a:pt x="8933033" y="62664"/>
                </a:cubicBezTo>
                <a:close/>
              </a:path>
            </a:pathLst>
          </a:custGeom>
          <a:solidFill>
            <a:srgbClr val="00B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8"/>
          <p:cNvGrpSpPr/>
          <p:nvPr/>
        </p:nvGrpSpPr>
        <p:grpSpPr>
          <a:xfrm>
            <a:off x="611188" y="1376363"/>
            <a:ext cx="2928413" cy="342899"/>
            <a:chOff x="2507203" y="1777635"/>
            <a:chExt cx="2928413" cy="342899"/>
          </a:xfrm>
        </p:grpSpPr>
        <p:sp>
          <p:nvSpPr>
            <p:cNvPr id="10" name="TextBox 9"/>
            <p:cNvSpPr txBox="1"/>
            <p:nvPr/>
          </p:nvSpPr>
          <p:spPr>
            <a:xfrm>
              <a:off x="2821534" y="1777635"/>
              <a:ext cx="2614082" cy="342899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r>
                <a:rPr lang="ko-KR" altLang="en-US" spc="-15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부정청탁에 대한 판단기준 제시</a:t>
              </a:r>
              <a:r>
                <a:rPr lang="ko-KR" altLang="en-US" spc="-15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를 위해 부정청탁 행위유형을 </a:t>
              </a:r>
              <a:r>
                <a:rPr lang="en-US" altLang="ko-KR" spc="-15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15</a:t>
              </a:r>
              <a:r>
                <a:rPr lang="ko-KR" altLang="en-US" spc="-15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개</a:t>
              </a:r>
              <a:r>
                <a:rPr lang="ko-KR" altLang="en-US" spc="-15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로 구체적으로 규정</a:t>
              </a:r>
            </a:p>
          </p:txBody>
        </p:sp>
        <p:grpSp>
          <p:nvGrpSpPr>
            <p:cNvPr id="5" name="그룹 93"/>
            <p:cNvGrpSpPr/>
            <p:nvPr/>
          </p:nvGrpSpPr>
          <p:grpSpPr>
            <a:xfrm>
              <a:off x="2507203" y="1782397"/>
              <a:ext cx="289995" cy="243919"/>
              <a:chOff x="1717675" y="1401237"/>
              <a:chExt cx="353440" cy="297284"/>
            </a:xfrm>
          </p:grpSpPr>
          <p:sp>
            <p:nvSpPr>
              <p:cNvPr id="12" name="Freeform 5"/>
              <p:cNvSpPr>
                <a:spLocks/>
              </p:cNvSpPr>
              <p:nvPr/>
            </p:nvSpPr>
            <p:spPr bwMode="auto">
              <a:xfrm>
                <a:off x="1909761" y="1401237"/>
                <a:ext cx="161354" cy="173485"/>
              </a:xfrm>
              <a:custGeom>
                <a:avLst/>
                <a:gdLst>
                  <a:gd name="T0" fmla="*/ 97 w 280"/>
                  <a:gd name="T1" fmla="*/ 277 h 302"/>
                  <a:gd name="T2" fmla="*/ 6 w 280"/>
                  <a:gd name="T3" fmla="*/ 183 h 302"/>
                  <a:gd name="T4" fmla="*/ 19 w 280"/>
                  <a:gd name="T5" fmla="*/ 104 h 302"/>
                  <a:gd name="T6" fmla="*/ 91 w 280"/>
                  <a:gd name="T7" fmla="*/ 36 h 302"/>
                  <a:gd name="T8" fmla="*/ 262 w 280"/>
                  <a:gd name="T9" fmla="*/ 109 h 302"/>
                  <a:gd name="T10" fmla="*/ 261 w 280"/>
                  <a:gd name="T11" fmla="*/ 189 h 302"/>
                  <a:gd name="T12" fmla="*/ 259 w 280"/>
                  <a:gd name="T13" fmla="*/ 196 h 302"/>
                  <a:gd name="T14" fmla="*/ 264 w 280"/>
                  <a:gd name="T15" fmla="*/ 196 h 302"/>
                  <a:gd name="T16" fmla="*/ 174 w 280"/>
                  <a:gd name="T17" fmla="*/ 276 h 302"/>
                  <a:gd name="T18" fmla="*/ 153 w 280"/>
                  <a:gd name="T19" fmla="*/ 282 h 302"/>
                  <a:gd name="T20" fmla="*/ 119 w 280"/>
                  <a:gd name="T21" fmla="*/ 275 h 302"/>
                  <a:gd name="T22" fmla="*/ 97 w 280"/>
                  <a:gd name="T23" fmla="*/ 277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0" h="302">
                    <a:moveTo>
                      <a:pt x="97" y="277"/>
                    </a:moveTo>
                    <a:cubicBezTo>
                      <a:pt x="82" y="300"/>
                      <a:pt x="6" y="183"/>
                      <a:pt x="6" y="183"/>
                    </a:cubicBezTo>
                    <a:cubicBezTo>
                      <a:pt x="0" y="165"/>
                      <a:pt x="18" y="103"/>
                      <a:pt x="19" y="104"/>
                    </a:cubicBezTo>
                    <a:cubicBezTo>
                      <a:pt x="13" y="89"/>
                      <a:pt x="74" y="31"/>
                      <a:pt x="91" y="36"/>
                    </a:cubicBezTo>
                    <a:cubicBezTo>
                      <a:pt x="90" y="0"/>
                      <a:pt x="271" y="41"/>
                      <a:pt x="262" y="109"/>
                    </a:cubicBezTo>
                    <a:cubicBezTo>
                      <a:pt x="270" y="112"/>
                      <a:pt x="280" y="194"/>
                      <a:pt x="261" y="189"/>
                    </a:cubicBezTo>
                    <a:cubicBezTo>
                      <a:pt x="258" y="191"/>
                      <a:pt x="257" y="194"/>
                      <a:pt x="259" y="196"/>
                    </a:cubicBezTo>
                    <a:cubicBezTo>
                      <a:pt x="260" y="194"/>
                      <a:pt x="262" y="194"/>
                      <a:pt x="264" y="196"/>
                    </a:cubicBezTo>
                    <a:cubicBezTo>
                      <a:pt x="249" y="215"/>
                      <a:pt x="189" y="302"/>
                      <a:pt x="174" y="276"/>
                    </a:cubicBezTo>
                    <a:cubicBezTo>
                      <a:pt x="170" y="284"/>
                      <a:pt x="155" y="276"/>
                      <a:pt x="153" y="282"/>
                    </a:cubicBezTo>
                    <a:cubicBezTo>
                      <a:pt x="154" y="282"/>
                      <a:pt x="117" y="279"/>
                      <a:pt x="119" y="275"/>
                    </a:cubicBezTo>
                    <a:cubicBezTo>
                      <a:pt x="120" y="275"/>
                      <a:pt x="102" y="278"/>
                      <a:pt x="97" y="277"/>
                    </a:cubicBezTo>
                  </a:path>
                </a:pathLst>
              </a:custGeom>
              <a:solidFill>
                <a:srgbClr val="FCB8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  <p:sp>
            <p:nvSpPr>
              <p:cNvPr id="13" name="Freeform 6"/>
              <p:cNvSpPr>
                <a:spLocks/>
              </p:cNvSpPr>
              <p:nvPr/>
            </p:nvSpPr>
            <p:spPr bwMode="auto">
              <a:xfrm>
                <a:off x="1717675" y="1404498"/>
                <a:ext cx="292757" cy="294023"/>
              </a:xfrm>
              <a:custGeom>
                <a:avLst/>
                <a:gdLst>
                  <a:gd name="T0" fmla="*/ 140 w 389"/>
                  <a:gd name="T1" fmla="*/ 377 h 392"/>
                  <a:gd name="T2" fmla="*/ 24 w 389"/>
                  <a:gd name="T3" fmla="*/ 262 h 392"/>
                  <a:gd name="T4" fmla="*/ 22 w 389"/>
                  <a:gd name="T5" fmla="*/ 172 h 392"/>
                  <a:gd name="T6" fmla="*/ 76 w 389"/>
                  <a:gd name="T7" fmla="*/ 95 h 392"/>
                  <a:gd name="T8" fmla="*/ 164 w 389"/>
                  <a:gd name="T9" fmla="*/ 42 h 392"/>
                  <a:gd name="T10" fmla="*/ 175 w 389"/>
                  <a:gd name="T11" fmla="*/ 43 h 392"/>
                  <a:gd name="T12" fmla="*/ 179 w 389"/>
                  <a:gd name="T13" fmla="*/ 45 h 392"/>
                  <a:gd name="T14" fmla="*/ 180 w 389"/>
                  <a:gd name="T15" fmla="*/ 44 h 392"/>
                  <a:gd name="T16" fmla="*/ 328 w 389"/>
                  <a:gd name="T17" fmla="*/ 100 h 392"/>
                  <a:gd name="T18" fmla="*/ 359 w 389"/>
                  <a:gd name="T19" fmla="*/ 143 h 392"/>
                  <a:gd name="T20" fmla="*/ 362 w 389"/>
                  <a:gd name="T21" fmla="*/ 178 h 392"/>
                  <a:gd name="T22" fmla="*/ 358 w 389"/>
                  <a:gd name="T23" fmla="*/ 260 h 392"/>
                  <a:gd name="T24" fmla="*/ 355 w 389"/>
                  <a:gd name="T25" fmla="*/ 270 h 392"/>
                  <a:gd name="T26" fmla="*/ 362 w 389"/>
                  <a:gd name="T27" fmla="*/ 270 h 392"/>
                  <a:gd name="T28" fmla="*/ 362 w 389"/>
                  <a:gd name="T29" fmla="*/ 272 h 392"/>
                  <a:gd name="T30" fmla="*/ 314 w 389"/>
                  <a:gd name="T31" fmla="*/ 344 h 392"/>
                  <a:gd name="T32" fmla="*/ 313 w 389"/>
                  <a:gd name="T33" fmla="*/ 342 h 392"/>
                  <a:gd name="T34" fmla="*/ 300 w 389"/>
                  <a:gd name="T35" fmla="*/ 346 h 392"/>
                  <a:gd name="T36" fmla="*/ 281 w 389"/>
                  <a:gd name="T37" fmla="*/ 357 h 392"/>
                  <a:gd name="T38" fmla="*/ 242 w 389"/>
                  <a:gd name="T39" fmla="*/ 376 h 392"/>
                  <a:gd name="T40" fmla="*/ 234 w 389"/>
                  <a:gd name="T41" fmla="*/ 380 h 392"/>
                  <a:gd name="T42" fmla="*/ 213 w 389"/>
                  <a:gd name="T43" fmla="*/ 377 h 392"/>
                  <a:gd name="T44" fmla="*/ 169 w 389"/>
                  <a:gd name="T45" fmla="*/ 374 h 392"/>
                  <a:gd name="T46" fmla="*/ 160 w 389"/>
                  <a:gd name="T47" fmla="*/ 374 h 392"/>
                  <a:gd name="T48" fmla="*/ 140 w 389"/>
                  <a:gd name="T49" fmla="*/ 377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89" h="392">
                    <a:moveTo>
                      <a:pt x="140" y="377"/>
                    </a:moveTo>
                    <a:cubicBezTo>
                      <a:pt x="130" y="392"/>
                      <a:pt x="0" y="275"/>
                      <a:pt x="24" y="262"/>
                    </a:cubicBezTo>
                    <a:cubicBezTo>
                      <a:pt x="4" y="256"/>
                      <a:pt x="22" y="182"/>
                      <a:pt x="22" y="172"/>
                    </a:cubicBezTo>
                    <a:cubicBezTo>
                      <a:pt x="21" y="162"/>
                      <a:pt x="64" y="90"/>
                      <a:pt x="76" y="95"/>
                    </a:cubicBezTo>
                    <a:cubicBezTo>
                      <a:pt x="83" y="63"/>
                      <a:pt x="159" y="60"/>
                      <a:pt x="164" y="42"/>
                    </a:cubicBezTo>
                    <a:cubicBezTo>
                      <a:pt x="165" y="41"/>
                      <a:pt x="172" y="42"/>
                      <a:pt x="175" y="43"/>
                    </a:cubicBezTo>
                    <a:cubicBezTo>
                      <a:pt x="174" y="44"/>
                      <a:pt x="183" y="30"/>
                      <a:pt x="179" y="45"/>
                    </a:cubicBezTo>
                    <a:cubicBezTo>
                      <a:pt x="179" y="44"/>
                      <a:pt x="180" y="44"/>
                      <a:pt x="180" y="44"/>
                    </a:cubicBezTo>
                    <a:cubicBezTo>
                      <a:pt x="192" y="0"/>
                      <a:pt x="321" y="102"/>
                      <a:pt x="328" y="100"/>
                    </a:cubicBezTo>
                    <a:cubicBezTo>
                      <a:pt x="327" y="109"/>
                      <a:pt x="358" y="126"/>
                      <a:pt x="359" y="143"/>
                    </a:cubicBezTo>
                    <a:cubicBezTo>
                      <a:pt x="360" y="148"/>
                      <a:pt x="363" y="171"/>
                      <a:pt x="362" y="178"/>
                    </a:cubicBezTo>
                    <a:cubicBezTo>
                      <a:pt x="389" y="187"/>
                      <a:pt x="366" y="262"/>
                      <a:pt x="358" y="260"/>
                    </a:cubicBezTo>
                    <a:cubicBezTo>
                      <a:pt x="358" y="262"/>
                      <a:pt x="356" y="268"/>
                      <a:pt x="355" y="270"/>
                    </a:cubicBezTo>
                    <a:cubicBezTo>
                      <a:pt x="356" y="267"/>
                      <a:pt x="358" y="267"/>
                      <a:pt x="362" y="270"/>
                    </a:cubicBezTo>
                    <a:cubicBezTo>
                      <a:pt x="361" y="271"/>
                      <a:pt x="361" y="271"/>
                      <a:pt x="362" y="272"/>
                    </a:cubicBezTo>
                    <a:cubicBezTo>
                      <a:pt x="355" y="271"/>
                      <a:pt x="314" y="341"/>
                      <a:pt x="314" y="344"/>
                    </a:cubicBezTo>
                    <a:cubicBezTo>
                      <a:pt x="311" y="343"/>
                      <a:pt x="311" y="342"/>
                      <a:pt x="313" y="342"/>
                    </a:cubicBezTo>
                    <a:cubicBezTo>
                      <a:pt x="301" y="342"/>
                      <a:pt x="310" y="349"/>
                      <a:pt x="300" y="346"/>
                    </a:cubicBezTo>
                    <a:cubicBezTo>
                      <a:pt x="298" y="354"/>
                      <a:pt x="291" y="362"/>
                      <a:pt x="281" y="357"/>
                    </a:cubicBezTo>
                    <a:cubicBezTo>
                      <a:pt x="280" y="359"/>
                      <a:pt x="240" y="390"/>
                      <a:pt x="242" y="376"/>
                    </a:cubicBezTo>
                    <a:cubicBezTo>
                      <a:pt x="240" y="380"/>
                      <a:pt x="234" y="392"/>
                      <a:pt x="234" y="380"/>
                    </a:cubicBezTo>
                    <a:cubicBezTo>
                      <a:pt x="232" y="380"/>
                      <a:pt x="209" y="387"/>
                      <a:pt x="213" y="377"/>
                    </a:cubicBezTo>
                    <a:cubicBezTo>
                      <a:pt x="200" y="376"/>
                      <a:pt x="186" y="377"/>
                      <a:pt x="169" y="374"/>
                    </a:cubicBezTo>
                    <a:cubicBezTo>
                      <a:pt x="167" y="384"/>
                      <a:pt x="160" y="379"/>
                      <a:pt x="160" y="374"/>
                    </a:cubicBezTo>
                    <a:cubicBezTo>
                      <a:pt x="154" y="373"/>
                      <a:pt x="145" y="378"/>
                      <a:pt x="140" y="377"/>
                    </a:cubicBezTo>
                  </a:path>
                </a:pathLst>
              </a:custGeom>
              <a:solidFill>
                <a:srgbClr val="006CB6">
                  <a:alpha val="9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</p:grpSp>
      </p:grpSp>
      <p:sp>
        <p:nvSpPr>
          <p:cNvPr id="16" name="TextBox 15"/>
          <p:cNvSpPr txBox="1"/>
          <p:nvPr/>
        </p:nvSpPr>
        <p:spPr>
          <a:xfrm>
            <a:off x="2217837" y="1900518"/>
            <a:ext cx="1512000" cy="1377072"/>
          </a:xfrm>
          <a:prstGeom prst="rect">
            <a:avLst/>
          </a:prstGeom>
          <a:solidFill>
            <a:schemeClr val="bg1"/>
          </a:solidFill>
          <a:ln w="6350">
            <a:solidFill>
              <a:srgbClr val="00B0D8"/>
            </a:solidFill>
          </a:ln>
        </p:spPr>
        <p:txBody>
          <a:bodyPr wrap="none" rtlCol="0" anchor="ctr">
            <a:noAutofit/>
          </a:bodyPr>
          <a:lstStyle/>
          <a:p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행정처분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형벌부과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감경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면제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18829" y="1900518"/>
            <a:ext cx="1512000" cy="1377072"/>
          </a:xfrm>
          <a:prstGeom prst="rect">
            <a:avLst/>
          </a:prstGeom>
          <a:solidFill>
            <a:schemeClr val="bg1"/>
          </a:solidFill>
          <a:ln w="6350">
            <a:solidFill>
              <a:srgbClr val="00B0D8"/>
            </a:solidFill>
          </a:ln>
        </p:spPr>
        <p:txBody>
          <a:bodyPr wrap="none" rtlCol="0" anchor="ctr">
            <a:noAutofit/>
          </a:bodyPr>
          <a:lstStyle/>
          <a:p>
            <a:endParaRPr lang="en-US" altLang="ko-KR" sz="1300" spc="-100" smtClean="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  <a:p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채용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승진 등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인사 개입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19821" y="1900518"/>
            <a:ext cx="1512000" cy="1377072"/>
          </a:xfrm>
          <a:prstGeom prst="rect">
            <a:avLst/>
          </a:prstGeom>
          <a:solidFill>
            <a:schemeClr val="bg1"/>
          </a:solidFill>
          <a:ln w="6350">
            <a:solidFill>
              <a:srgbClr val="00B0D8"/>
            </a:solidFill>
          </a:ln>
        </p:spPr>
        <p:txBody>
          <a:bodyPr wrap="none" rtlCol="0" anchor="ctr">
            <a:noAutofit/>
          </a:bodyPr>
          <a:lstStyle/>
          <a:p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공공기관 의사결정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관여직위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선정</a:t>
            </a:r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탈락에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개입</a:t>
            </a:r>
            <a:endParaRPr lang="ko-KR" altLang="en-US" sz="13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20813" y="1900518"/>
            <a:ext cx="1512000" cy="1377072"/>
          </a:xfrm>
          <a:prstGeom prst="rect">
            <a:avLst/>
          </a:prstGeom>
          <a:solidFill>
            <a:schemeClr val="bg1"/>
          </a:solidFill>
          <a:ln w="6350">
            <a:solidFill>
              <a:srgbClr val="00B0D8"/>
            </a:solidFill>
          </a:ln>
        </p:spPr>
        <p:txBody>
          <a:bodyPr wrap="none" rtlCol="0" anchor="ctr">
            <a:noAutofit/>
          </a:bodyPr>
          <a:lstStyle/>
          <a:p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공공기관 주관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수상</a:t>
            </a:r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포상등</a:t>
            </a:r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선정</a:t>
            </a:r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탈락에 개입</a:t>
            </a:r>
            <a:endParaRPr lang="ko-KR" altLang="en-US" sz="13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1188" y="3363489"/>
            <a:ext cx="1512000" cy="1377072"/>
          </a:xfrm>
          <a:prstGeom prst="rect">
            <a:avLst/>
          </a:prstGeom>
          <a:solidFill>
            <a:schemeClr val="bg1"/>
          </a:solidFill>
          <a:ln w="6350">
            <a:solidFill>
              <a:srgbClr val="00B0D8"/>
            </a:solidFill>
          </a:ln>
        </p:spPr>
        <p:txBody>
          <a:bodyPr wrap="none" rtlCol="0" anchor="ctr">
            <a:noAutofit/>
          </a:bodyPr>
          <a:lstStyle/>
          <a:p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입찰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경매 등에 관한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직무상 비밀 누설</a:t>
            </a:r>
            <a:endParaRPr lang="ko-KR" altLang="en-US" sz="13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13594" y="3363489"/>
            <a:ext cx="1512000" cy="1377072"/>
          </a:xfrm>
          <a:prstGeom prst="rect">
            <a:avLst/>
          </a:prstGeom>
          <a:solidFill>
            <a:schemeClr val="bg1"/>
          </a:solidFill>
          <a:ln w="6350">
            <a:solidFill>
              <a:srgbClr val="00B0D8"/>
            </a:solidFill>
          </a:ln>
        </p:spPr>
        <p:txBody>
          <a:bodyPr wrap="none" rtlCol="0" anchor="ctr">
            <a:noAutofit/>
          </a:bodyPr>
          <a:lstStyle/>
          <a:p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특정인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계약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선정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탈락</a:t>
            </a: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에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개입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16000" y="3363489"/>
            <a:ext cx="1512000" cy="1377072"/>
          </a:xfrm>
          <a:prstGeom prst="rect">
            <a:avLst/>
          </a:prstGeom>
          <a:solidFill>
            <a:schemeClr val="bg1"/>
          </a:solidFill>
          <a:ln w="6350">
            <a:solidFill>
              <a:srgbClr val="00B0D8"/>
            </a:solidFill>
          </a:ln>
        </p:spPr>
        <p:txBody>
          <a:bodyPr wrap="none" rtlCol="0" anchor="ctr">
            <a:noAutofit/>
          </a:bodyPr>
          <a:lstStyle/>
          <a:p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보조금 등의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배정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지원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, </a:t>
            </a: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투자 등에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개입</a:t>
            </a:r>
            <a:endParaRPr lang="ko-KR" altLang="en-US" sz="13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18406" y="3363489"/>
            <a:ext cx="1512000" cy="1377072"/>
          </a:xfrm>
          <a:prstGeom prst="rect">
            <a:avLst/>
          </a:prstGeom>
          <a:solidFill>
            <a:schemeClr val="bg1"/>
          </a:solidFill>
          <a:ln w="6350">
            <a:solidFill>
              <a:srgbClr val="00B0D8"/>
            </a:solidFill>
          </a:ln>
        </p:spPr>
        <p:txBody>
          <a:bodyPr wrap="none" rtlCol="0" anchor="ctr">
            <a:noAutofit/>
          </a:bodyPr>
          <a:lstStyle/>
          <a:p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공공기관이</a:t>
            </a:r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생산</a:t>
            </a:r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공급하는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재화 및</a:t>
            </a:r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용역의 비정상적 거래</a:t>
            </a:r>
            <a:endParaRPr lang="ko-KR" altLang="en-US" sz="13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20813" y="3363489"/>
            <a:ext cx="1512000" cy="1377072"/>
          </a:xfrm>
          <a:prstGeom prst="rect">
            <a:avLst/>
          </a:prstGeom>
          <a:solidFill>
            <a:schemeClr val="bg1"/>
          </a:solidFill>
          <a:ln w="6350">
            <a:solidFill>
              <a:srgbClr val="00B0D8"/>
            </a:solidFill>
          </a:ln>
        </p:spPr>
        <p:txBody>
          <a:bodyPr wrap="none" rtlCol="0" anchor="ctr">
            <a:noAutofit/>
          </a:bodyPr>
          <a:lstStyle/>
          <a:p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학교 입학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성적 등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처리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조작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11188" y="4860216"/>
            <a:ext cx="1512000" cy="1377072"/>
          </a:xfrm>
          <a:prstGeom prst="rect">
            <a:avLst/>
          </a:prstGeom>
          <a:solidFill>
            <a:schemeClr val="bg1"/>
          </a:solidFill>
          <a:ln w="6350">
            <a:solidFill>
              <a:srgbClr val="00B0D8"/>
            </a:solidFill>
          </a:ln>
        </p:spPr>
        <p:txBody>
          <a:bodyPr wrap="none" rtlCol="0" anchor="ctr">
            <a:noAutofit/>
          </a:bodyPr>
          <a:lstStyle/>
          <a:p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징병검사 등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병역 관련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업무 처리</a:t>
            </a:r>
            <a:endParaRPr lang="ko-KR" altLang="en-US" sz="13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13594" y="4860216"/>
            <a:ext cx="1512000" cy="1377072"/>
          </a:xfrm>
          <a:prstGeom prst="rect">
            <a:avLst/>
          </a:prstGeom>
          <a:solidFill>
            <a:schemeClr val="bg1"/>
          </a:solidFill>
          <a:ln w="6350">
            <a:solidFill>
              <a:srgbClr val="00B0D8"/>
            </a:solidFill>
          </a:ln>
        </p:spPr>
        <p:txBody>
          <a:bodyPr wrap="none" rtlCol="0" anchor="ctr">
            <a:noAutofit/>
          </a:bodyPr>
          <a:lstStyle/>
          <a:p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공공기관이 실시하는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각종 평가</a:t>
            </a:r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판정</a:t>
            </a:r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업무 개입</a:t>
            </a:r>
            <a:endParaRPr lang="ko-KR" altLang="en-US" sz="13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16000" y="4860216"/>
            <a:ext cx="1512000" cy="1377072"/>
          </a:xfrm>
          <a:prstGeom prst="rect">
            <a:avLst/>
          </a:prstGeom>
          <a:solidFill>
            <a:schemeClr val="bg1"/>
          </a:solidFill>
          <a:ln w="6350">
            <a:solidFill>
              <a:srgbClr val="00B0D8"/>
            </a:solidFill>
          </a:ln>
        </p:spPr>
        <p:txBody>
          <a:bodyPr wrap="none" rtlCol="0" anchor="ctr">
            <a:noAutofit/>
          </a:bodyPr>
          <a:lstStyle/>
          <a:p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행정지도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단속 등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결과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조작</a:t>
            </a:r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, </a:t>
            </a: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위법사항</a:t>
            </a:r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묵인</a:t>
            </a:r>
            <a:endParaRPr lang="ko-KR" altLang="en-US" sz="13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18406" y="4860216"/>
            <a:ext cx="1512000" cy="1377072"/>
          </a:xfrm>
          <a:prstGeom prst="rect">
            <a:avLst/>
          </a:prstGeom>
          <a:solidFill>
            <a:schemeClr val="bg1"/>
          </a:solidFill>
          <a:ln w="6350">
            <a:solidFill>
              <a:srgbClr val="00B0D8"/>
            </a:solidFill>
          </a:ln>
        </p:spPr>
        <p:txBody>
          <a:bodyPr wrap="none" rtlCol="0" anchor="ctr">
            <a:noAutofit/>
          </a:bodyPr>
          <a:lstStyle/>
          <a:p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사건의 수사</a:t>
            </a:r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재판 등</a:t>
            </a:r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개입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6845" y="1900518"/>
            <a:ext cx="1512000" cy="1377072"/>
          </a:xfrm>
          <a:prstGeom prst="rect">
            <a:avLst/>
          </a:prstGeom>
          <a:solidFill>
            <a:schemeClr val="bg1"/>
          </a:solidFill>
          <a:ln w="6350">
            <a:solidFill>
              <a:srgbClr val="00B0D8"/>
            </a:solidFill>
          </a:ln>
        </p:spPr>
        <p:txBody>
          <a:bodyPr wrap="none" rtlCol="0" anchor="ctr">
            <a:noAutofit/>
          </a:bodyPr>
          <a:lstStyle/>
          <a:p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인가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허가 </a:t>
            </a: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등 업무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처리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020813" y="4860216"/>
            <a:ext cx="1512000" cy="1377072"/>
          </a:xfrm>
          <a:prstGeom prst="rect">
            <a:avLst/>
          </a:prstGeom>
          <a:solidFill>
            <a:srgbClr val="00B0D8"/>
          </a:solidFill>
          <a:ln w="6350">
            <a:noFill/>
          </a:ln>
          <a:effectLst/>
        </p:spPr>
        <p:txBody>
          <a:bodyPr wrap="none" rtlCol="0" anchor="ctr">
            <a:noAutofit/>
          </a:bodyPr>
          <a:lstStyle/>
          <a:p>
            <a:r>
              <a:rPr lang="en-US" altLang="ko-KR" sz="1300" spc="-15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300" spc="-15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en-US" altLang="ko-KR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1</a:t>
            </a: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번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~14</a:t>
            </a: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번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 </a:t>
            </a:r>
            <a:r>
              <a:rPr lang="ko-KR" altLang="en-US" sz="13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유형에 </a:t>
            </a: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대한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지위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권한</a:t>
            </a:r>
            <a:r>
              <a:rPr lang="en-US" altLang="ko-KR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13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남용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16845" y="1900518"/>
            <a:ext cx="1512000" cy="224117"/>
          </a:xfrm>
          <a:prstGeom prst="rect">
            <a:avLst/>
          </a:prstGeom>
          <a:solidFill>
            <a:srgbClr val="00B0D8"/>
          </a:solidFill>
          <a:ln w="6350">
            <a:noFill/>
          </a:ln>
        </p:spPr>
        <p:txBody>
          <a:bodyPr wrap="none" rtlCol="0" anchor="ctr">
            <a:noAutofit/>
          </a:bodyPr>
          <a:lstStyle>
            <a:defPPr>
              <a:defRPr lang="ko-KR"/>
            </a:defPPr>
            <a:lvl1pPr algn="ctr">
              <a:defRPr sz="1200" spc="-10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defRPr>
            </a:lvl1pPr>
          </a:lstStyle>
          <a:p>
            <a:pPr algn="l"/>
            <a:r>
              <a:rPr lang="en-US" altLang="ko-KR"/>
              <a:t>1</a:t>
            </a:r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616845" y="3361765"/>
            <a:ext cx="1512000" cy="224117"/>
          </a:xfrm>
          <a:prstGeom prst="rect">
            <a:avLst/>
          </a:prstGeom>
          <a:solidFill>
            <a:srgbClr val="00B0D8"/>
          </a:solidFill>
          <a:ln w="6350">
            <a:noFill/>
          </a:ln>
        </p:spPr>
        <p:txBody>
          <a:bodyPr wrap="none" rtlCol="0" anchor="ctr">
            <a:noAutofit/>
          </a:bodyPr>
          <a:lstStyle/>
          <a:p>
            <a:r>
              <a:rPr lang="en-US" altLang="ko-KR" sz="12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6</a:t>
            </a:r>
            <a:endParaRPr lang="ko-KR" altLang="en-US" sz="12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6845" y="4860215"/>
            <a:ext cx="1512000" cy="224117"/>
          </a:xfrm>
          <a:prstGeom prst="rect">
            <a:avLst/>
          </a:prstGeom>
          <a:solidFill>
            <a:srgbClr val="00B0D8"/>
          </a:solidFill>
          <a:ln w="6350">
            <a:noFill/>
          </a:ln>
        </p:spPr>
        <p:txBody>
          <a:bodyPr wrap="none" rtlCol="0" anchor="ctr">
            <a:noAutofit/>
          </a:bodyPr>
          <a:lstStyle/>
          <a:p>
            <a:r>
              <a:rPr lang="en-US" altLang="ko-KR" sz="12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11</a:t>
            </a:r>
            <a:endParaRPr lang="ko-KR" altLang="en-US" sz="12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17045" y="1900518"/>
            <a:ext cx="1512000" cy="224117"/>
          </a:xfrm>
          <a:prstGeom prst="rect">
            <a:avLst/>
          </a:prstGeom>
          <a:solidFill>
            <a:srgbClr val="00B0D8"/>
          </a:solidFill>
          <a:ln w="6350">
            <a:noFill/>
          </a:ln>
        </p:spPr>
        <p:txBody>
          <a:bodyPr wrap="none" rtlCol="0" anchor="ctr">
            <a:noAutofit/>
          </a:bodyPr>
          <a:lstStyle/>
          <a:p>
            <a:r>
              <a:rPr lang="en-US" altLang="ko-KR" sz="12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2</a:t>
            </a:r>
            <a:endParaRPr lang="ko-KR" altLang="en-US" sz="12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17045" y="3361765"/>
            <a:ext cx="1512000" cy="224117"/>
          </a:xfrm>
          <a:prstGeom prst="rect">
            <a:avLst/>
          </a:prstGeom>
          <a:solidFill>
            <a:srgbClr val="00B0D8"/>
          </a:solidFill>
          <a:ln w="6350">
            <a:noFill/>
          </a:ln>
        </p:spPr>
        <p:txBody>
          <a:bodyPr wrap="none" rtlCol="0" anchor="ctr">
            <a:noAutofit/>
          </a:bodyPr>
          <a:lstStyle/>
          <a:p>
            <a:r>
              <a:rPr lang="en-US" altLang="ko-KR" sz="12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7</a:t>
            </a:r>
            <a:endParaRPr lang="ko-KR" altLang="en-US" sz="12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217045" y="4860215"/>
            <a:ext cx="1512000" cy="224117"/>
          </a:xfrm>
          <a:prstGeom prst="rect">
            <a:avLst/>
          </a:prstGeom>
          <a:solidFill>
            <a:srgbClr val="00B0D8"/>
          </a:solidFill>
          <a:ln w="6350">
            <a:noFill/>
          </a:ln>
        </p:spPr>
        <p:txBody>
          <a:bodyPr wrap="none" rtlCol="0" anchor="ctr">
            <a:noAutofit/>
          </a:bodyPr>
          <a:lstStyle/>
          <a:p>
            <a:r>
              <a:rPr lang="en-US" altLang="ko-KR" sz="12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12</a:t>
            </a:r>
            <a:endParaRPr lang="ko-KR" altLang="en-US" sz="12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17245" y="1900518"/>
            <a:ext cx="1512000" cy="224117"/>
          </a:xfrm>
          <a:prstGeom prst="rect">
            <a:avLst/>
          </a:prstGeom>
          <a:solidFill>
            <a:srgbClr val="00B0D8"/>
          </a:solidFill>
          <a:ln w="6350">
            <a:noFill/>
          </a:ln>
        </p:spPr>
        <p:txBody>
          <a:bodyPr wrap="none" rtlCol="0" anchor="ctr">
            <a:noAutofit/>
          </a:bodyPr>
          <a:lstStyle/>
          <a:p>
            <a:r>
              <a:rPr lang="en-US" altLang="ko-KR" sz="12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3</a:t>
            </a:r>
            <a:endParaRPr lang="ko-KR" altLang="en-US" sz="12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17245" y="3361765"/>
            <a:ext cx="1512000" cy="224117"/>
          </a:xfrm>
          <a:prstGeom prst="rect">
            <a:avLst/>
          </a:prstGeom>
          <a:solidFill>
            <a:srgbClr val="00B0D8"/>
          </a:solidFill>
          <a:ln w="6350">
            <a:noFill/>
          </a:ln>
        </p:spPr>
        <p:txBody>
          <a:bodyPr wrap="none" rtlCol="0" anchor="ctr">
            <a:noAutofit/>
          </a:bodyPr>
          <a:lstStyle/>
          <a:p>
            <a:r>
              <a:rPr lang="en-US" altLang="ko-KR" sz="12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8</a:t>
            </a:r>
            <a:endParaRPr lang="ko-KR" altLang="en-US" sz="12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17245" y="4860215"/>
            <a:ext cx="1512000" cy="224117"/>
          </a:xfrm>
          <a:prstGeom prst="rect">
            <a:avLst/>
          </a:prstGeom>
          <a:solidFill>
            <a:srgbClr val="00B0D8"/>
          </a:solidFill>
          <a:ln w="6350">
            <a:noFill/>
          </a:ln>
        </p:spPr>
        <p:txBody>
          <a:bodyPr wrap="none" rtlCol="0" anchor="ctr">
            <a:noAutofit/>
          </a:bodyPr>
          <a:lstStyle/>
          <a:p>
            <a:r>
              <a:rPr lang="en-US" altLang="ko-KR" sz="12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13</a:t>
            </a:r>
            <a:endParaRPr lang="ko-KR" altLang="en-US" sz="12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23795" y="1900518"/>
            <a:ext cx="1512000" cy="224117"/>
          </a:xfrm>
          <a:prstGeom prst="rect">
            <a:avLst/>
          </a:prstGeom>
          <a:solidFill>
            <a:srgbClr val="00B0D8"/>
          </a:solidFill>
          <a:ln w="6350">
            <a:noFill/>
          </a:ln>
        </p:spPr>
        <p:txBody>
          <a:bodyPr wrap="none" rtlCol="0" anchor="ctr">
            <a:noAutofit/>
          </a:bodyPr>
          <a:lstStyle/>
          <a:p>
            <a:r>
              <a:rPr lang="en-US" altLang="ko-KR" sz="12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4</a:t>
            </a:r>
            <a:endParaRPr lang="ko-KR" altLang="en-US" sz="12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23795" y="3361765"/>
            <a:ext cx="1512000" cy="224117"/>
          </a:xfrm>
          <a:prstGeom prst="rect">
            <a:avLst/>
          </a:prstGeom>
          <a:solidFill>
            <a:srgbClr val="00B0D8"/>
          </a:solidFill>
          <a:ln w="6350">
            <a:noFill/>
          </a:ln>
        </p:spPr>
        <p:txBody>
          <a:bodyPr wrap="none" rtlCol="0" anchor="ctr">
            <a:noAutofit/>
          </a:bodyPr>
          <a:lstStyle/>
          <a:p>
            <a:r>
              <a:rPr lang="en-US" altLang="ko-KR" sz="12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9</a:t>
            </a:r>
            <a:endParaRPr lang="ko-KR" altLang="en-US" sz="12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423795" y="4860215"/>
            <a:ext cx="1512000" cy="224117"/>
          </a:xfrm>
          <a:prstGeom prst="rect">
            <a:avLst/>
          </a:prstGeom>
          <a:solidFill>
            <a:srgbClr val="00B0D8"/>
          </a:solidFill>
          <a:ln w="6350">
            <a:noFill/>
          </a:ln>
        </p:spPr>
        <p:txBody>
          <a:bodyPr wrap="none" rtlCol="0" anchor="ctr">
            <a:noAutofit/>
          </a:bodyPr>
          <a:lstStyle/>
          <a:p>
            <a:r>
              <a:rPr lang="en-US" altLang="ko-KR" sz="12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14</a:t>
            </a:r>
            <a:endParaRPr lang="ko-KR" altLang="en-US" sz="12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020813" y="1900518"/>
            <a:ext cx="1512000" cy="224117"/>
          </a:xfrm>
          <a:prstGeom prst="rect">
            <a:avLst/>
          </a:prstGeom>
          <a:solidFill>
            <a:srgbClr val="00B0D8"/>
          </a:solidFill>
          <a:ln w="6350">
            <a:noFill/>
          </a:ln>
        </p:spPr>
        <p:txBody>
          <a:bodyPr wrap="none" rtlCol="0" anchor="ctr">
            <a:noAutofit/>
          </a:bodyPr>
          <a:lstStyle/>
          <a:p>
            <a:r>
              <a:rPr lang="en-US" altLang="ko-KR" sz="12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5</a:t>
            </a:r>
            <a:endParaRPr lang="ko-KR" altLang="en-US" sz="12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020813" y="3361765"/>
            <a:ext cx="1512000" cy="224117"/>
          </a:xfrm>
          <a:prstGeom prst="rect">
            <a:avLst/>
          </a:prstGeom>
          <a:solidFill>
            <a:srgbClr val="00B0D8"/>
          </a:solidFill>
          <a:ln w="6350">
            <a:noFill/>
          </a:ln>
        </p:spPr>
        <p:txBody>
          <a:bodyPr wrap="none" rtlCol="0" anchor="ctr">
            <a:noAutofit/>
          </a:bodyPr>
          <a:lstStyle/>
          <a:p>
            <a:r>
              <a:rPr lang="en-US" altLang="ko-KR" sz="12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10</a:t>
            </a:r>
            <a:endParaRPr lang="ko-KR" altLang="en-US" sz="12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020813" y="4860215"/>
            <a:ext cx="1512000" cy="224117"/>
          </a:xfrm>
          <a:prstGeom prst="rect">
            <a:avLst/>
          </a:prstGeom>
          <a:solidFill>
            <a:srgbClr val="00B0D8"/>
          </a:solidFill>
          <a:ln w="6350">
            <a:noFill/>
          </a:ln>
        </p:spPr>
        <p:txBody>
          <a:bodyPr wrap="none" rtlCol="0" anchor="ctr">
            <a:noAutofit/>
          </a:bodyPr>
          <a:lstStyle/>
          <a:p>
            <a:r>
              <a:rPr lang="en-US" altLang="ko-KR" sz="1200" spc="-10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15</a:t>
            </a:r>
            <a:endParaRPr lang="ko-KR" altLang="en-US" sz="12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0" y="-1"/>
            <a:ext cx="9144000" cy="1125539"/>
          </a:xfrm>
          <a:prstGeom prst="rect">
            <a:avLst/>
          </a:prstGeom>
          <a:gradFill flip="none" rotWithShape="1">
            <a:gsLst>
              <a:gs pos="13000">
                <a:srgbClr val="0064A8"/>
              </a:gs>
              <a:gs pos="0">
                <a:srgbClr val="006CB6">
                  <a:alpha val="80000"/>
                </a:srgbClr>
              </a:gs>
              <a:gs pos="100000">
                <a:srgbClr val="00437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TextBox 46"/>
          <p:cNvSpPr txBox="1"/>
          <p:nvPr/>
        </p:nvSpPr>
        <p:spPr>
          <a:xfrm>
            <a:off x="668339" y="400051"/>
            <a:ext cx="2246312" cy="654049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r>
              <a:rPr lang="en-US" altLang="ko-KR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3. </a:t>
            </a:r>
            <a:r>
              <a:rPr lang="ko-KR" altLang="en-US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부정청탁의 금지 </a:t>
            </a:r>
            <a:endParaRPr lang="ko-KR" altLang="en-US" sz="2800" spc="-2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</p:txBody>
      </p:sp>
      <p:grpSp>
        <p:nvGrpSpPr>
          <p:cNvPr id="6" name="그룹 47"/>
          <p:cNvGrpSpPr/>
          <p:nvPr/>
        </p:nvGrpSpPr>
        <p:grpSpPr>
          <a:xfrm>
            <a:off x="611188" y="511839"/>
            <a:ext cx="0" cy="144721"/>
            <a:chOff x="516732" y="651669"/>
            <a:chExt cx="0" cy="256381"/>
          </a:xfrm>
        </p:grpSpPr>
        <p:cxnSp>
          <p:nvCxnSpPr>
            <p:cNvPr id="50" name="직선 연결선 49"/>
            <p:cNvCxnSpPr/>
            <p:nvPr/>
          </p:nvCxnSpPr>
          <p:spPr>
            <a:xfrm flipV="1">
              <a:off x="516732" y="651669"/>
              <a:ext cx="0" cy="130175"/>
            </a:xfrm>
            <a:prstGeom prst="line">
              <a:avLst/>
            </a:prstGeom>
            <a:ln w="69850">
              <a:solidFill>
                <a:srgbClr val="006C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직선 연결선 51"/>
            <p:cNvCxnSpPr/>
            <p:nvPr/>
          </p:nvCxnSpPr>
          <p:spPr>
            <a:xfrm flipV="1">
              <a:off x="516732" y="777875"/>
              <a:ext cx="0" cy="130175"/>
            </a:xfrm>
            <a:prstGeom prst="line">
              <a:avLst/>
            </a:prstGeom>
            <a:ln w="69850">
              <a:solidFill>
                <a:srgbClr val="FCB8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/>
          <p:cNvSpPr txBox="1"/>
          <p:nvPr/>
        </p:nvSpPr>
        <p:spPr>
          <a:xfrm>
            <a:off x="3244759" y="632601"/>
            <a:ext cx="948781" cy="369194"/>
          </a:xfrm>
          <a:prstGeom prst="rect">
            <a:avLst/>
          </a:prstGeom>
          <a:solidFill>
            <a:srgbClr val="004370"/>
          </a:solidFill>
        </p:spPr>
        <p:txBody>
          <a:bodyPr wrap="none" rtlCol="0" anchor="ctr">
            <a:noAutofit/>
          </a:bodyPr>
          <a:lstStyle/>
          <a:p>
            <a:r>
              <a:rPr lang="ko-KR" altLang="en-US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금지행위</a:t>
            </a:r>
            <a:endParaRPr lang="ko-KR" altLang="en-US" sz="2000" spc="-10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55" name="자유형 4"/>
          <p:cNvSpPr/>
          <p:nvPr/>
        </p:nvSpPr>
        <p:spPr>
          <a:xfrm rot="10800000" flipH="1">
            <a:off x="0" y="0"/>
            <a:ext cx="9144000" cy="137879"/>
          </a:xfrm>
          <a:custGeom>
            <a:avLst/>
            <a:gdLst>
              <a:gd name="connsiteX0" fmla="*/ 9144000 w 9144000"/>
              <a:gd name="connsiteY0" fmla="*/ 0 h 1259931"/>
              <a:gd name="connsiteX1" fmla="*/ 9144000 w 9144000"/>
              <a:gd name="connsiteY1" fmla="*/ 1259931 h 1259931"/>
              <a:gd name="connsiteX2" fmla="*/ 0 w 9144000"/>
              <a:gd name="connsiteY2" fmla="*/ 1259931 h 1259931"/>
              <a:gd name="connsiteX3" fmla="*/ 0 w 9144000"/>
              <a:gd name="connsiteY3" fmla="*/ 564606 h 1259931"/>
              <a:gd name="connsiteX4" fmla="*/ 8933033 w 9144000"/>
              <a:gd name="connsiteY4" fmla="*/ 62664 h 125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259931">
                <a:moveTo>
                  <a:pt x="9144000" y="0"/>
                </a:moveTo>
                <a:lnTo>
                  <a:pt x="9144000" y="1259931"/>
                </a:lnTo>
                <a:lnTo>
                  <a:pt x="0" y="1259931"/>
                </a:lnTo>
                <a:lnTo>
                  <a:pt x="0" y="564606"/>
                </a:lnTo>
                <a:cubicBezTo>
                  <a:pt x="4197231" y="564606"/>
                  <a:pt x="7748766" y="353464"/>
                  <a:pt x="8933033" y="62664"/>
                </a:cubicBezTo>
                <a:close/>
              </a:path>
            </a:pathLst>
          </a:custGeom>
          <a:solidFill>
            <a:srgbClr val="006C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TextBox 55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39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2-PC\Desktop\교과부개체분리\1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9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그룹 9"/>
          <p:cNvGrpSpPr/>
          <p:nvPr/>
        </p:nvGrpSpPr>
        <p:grpSpPr>
          <a:xfrm>
            <a:off x="0" y="208300"/>
            <a:ext cx="9144000" cy="6529153"/>
            <a:chOff x="0" y="208300"/>
            <a:chExt cx="9144000" cy="6529153"/>
          </a:xfrm>
        </p:grpSpPr>
        <p:sp>
          <p:nvSpPr>
            <p:cNvPr id="51" name="자유형 50"/>
            <p:cNvSpPr/>
            <p:nvPr/>
          </p:nvSpPr>
          <p:spPr>
            <a:xfrm>
              <a:off x="0" y="5776686"/>
              <a:ext cx="9144000" cy="960767"/>
            </a:xfrm>
            <a:custGeom>
              <a:avLst/>
              <a:gdLst>
                <a:gd name="connsiteX0" fmla="*/ 9144000 w 9144000"/>
                <a:gd name="connsiteY0" fmla="*/ 0 h 1619515"/>
                <a:gd name="connsiteX1" fmla="*/ 9144000 w 9144000"/>
                <a:gd name="connsiteY1" fmla="*/ 1619515 h 1619515"/>
                <a:gd name="connsiteX2" fmla="*/ 0 w 9144000"/>
                <a:gd name="connsiteY2" fmla="*/ 1619515 h 1619515"/>
                <a:gd name="connsiteX3" fmla="*/ 0 w 9144000"/>
                <a:gd name="connsiteY3" fmla="*/ 501915 h 1619515"/>
                <a:gd name="connsiteX4" fmla="*/ 210967 w 9144000"/>
                <a:gd name="connsiteY4" fmla="*/ 446209 h 1619515"/>
                <a:gd name="connsiteX5" fmla="*/ 9144000 w 9144000"/>
                <a:gd name="connsiteY5" fmla="*/ 0 h 1619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0" h="1619515">
                  <a:moveTo>
                    <a:pt x="9144000" y="0"/>
                  </a:moveTo>
                  <a:lnTo>
                    <a:pt x="9144000" y="1619515"/>
                  </a:lnTo>
                  <a:lnTo>
                    <a:pt x="0" y="1619515"/>
                  </a:lnTo>
                  <a:lnTo>
                    <a:pt x="0" y="501915"/>
                  </a:lnTo>
                  <a:lnTo>
                    <a:pt x="210967" y="446209"/>
                  </a:lnTo>
                  <a:cubicBezTo>
                    <a:pt x="1395234" y="187698"/>
                    <a:pt x="4946769" y="0"/>
                    <a:pt x="9144000" y="0"/>
                  </a:cubicBezTo>
                  <a:close/>
                </a:path>
              </a:pathLst>
            </a:custGeom>
            <a:solidFill>
              <a:srgbClr val="B2D234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자유형 48"/>
            <p:cNvSpPr/>
            <p:nvPr/>
          </p:nvSpPr>
          <p:spPr>
            <a:xfrm rot="10800000" flipH="1">
              <a:off x="0" y="208300"/>
              <a:ext cx="9144000" cy="648043"/>
            </a:xfrm>
            <a:custGeom>
              <a:avLst/>
              <a:gdLst>
                <a:gd name="connsiteX0" fmla="*/ 9144000 w 9144000"/>
                <a:gd name="connsiteY0" fmla="*/ 0 h 1259931"/>
                <a:gd name="connsiteX1" fmla="*/ 9144000 w 9144000"/>
                <a:gd name="connsiteY1" fmla="*/ 1259931 h 1259931"/>
                <a:gd name="connsiteX2" fmla="*/ 0 w 9144000"/>
                <a:gd name="connsiteY2" fmla="*/ 1259931 h 1259931"/>
                <a:gd name="connsiteX3" fmla="*/ 0 w 9144000"/>
                <a:gd name="connsiteY3" fmla="*/ 564606 h 1259931"/>
                <a:gd name="connsiteX4" fmla="*/ 8933033 w 9144000"/>
                <a:gd name="connsiteY4" fmla="*/ 62664 h 1259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259931">
                  <a:moveTo>
                    <a:pt x="9144000" y="0"/>
                  </a:moveTo>
                  <a:lnTo>
                    <a:pt x="9144000" y="1259931"/>
                  </a:lnTo>
                  <a:lnTo>
                    <a:pt x="0" y="1259931"/>
                  </a:lnTo>
                  <a:lnTo>
                    <a:pt x="0" y="564606"/>
                  </a:lnTo>
                  <a:cubicBezTo>
                    <a:pt x="4197231" y="564606"/>
                    <a:pt x="7748766" y="353464"/>
                    <a:pt x="8933033" y="62664"/>
                  </a:cubicBezTo>
                  <a:close/>
                </a:path>
              </a:pathLst>
            </a:custGeom>
            <a:solidFill>
              <a:srgbClr val="00B0D8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4" name="제목 36"/>
          <p:cNvSpPr txBox="1">
            <a:spLocks/>
          </p:cNvSpPr>
          <p:nvPr/>
        </p:nvSpPr>
        <p:spPr bwMode="auto">
          <a:xfrm>
            <a:off x="297235" y="1124744"/>
            <a:ext cx="823520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028700" marR="0" lvl="0" indent="-1028700" defTabSz="914400" rtl="0" eaLnBrk="1" fontAlgn="base" latinLnBrk="1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  <a:cs typeface="+mj-cs"/>
              </a:rPr>
              <a:t>     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Y울릉도M" pitchFamily="18" charset="-127"/>
              <a:ea typeface="HY울릉도M" pitchFamily="18" charset="-127"/>
              <a:cs typeface="+mj-cs"/>
            </a:endParaRPr>
          </a:p>
        </p:txBody>
      </p:sp>
      <p:sp>
        <p:nvSpPr>
          <p:cNvPr id="14" name="자유형 16"/>
          <p:cNvSpPr/>
          <p:nvPr/>
        </p:nvSpPr>
        <p:spPr>
          <a:xfrm>
            <a:off x="0" y="5897233"/>
            <a:ext cx="9144000" cy="960767"/>
          </a:xfrm>
          <a:custGeom>
            <a:avLst/>
            <a:gdLst>
              <a:gd name="connsiteX0" fmla="*/ 9144000 w 9144000"/>
              <a:gd name="connsiteY0" fmla="*/ 0 h 1619515"/>
              <a:gd name="connsiteX1" fmla="*/ 9144000 w 9144000"/>
              <a:gd name="connsiteY1" fmla="*/ 1619515 h 1619515"/>
              <a:gd name="connsiteX2" fmla="*/ 0 w 9144000"/>
              <a:gd name="connsiteY2" fmla="*/ 1619515 h 1619515"/>
              <a:gd name="connsiteX3" fmla="*/ 0 w 9144000"/>
              <a:gd name="connsiteY3" fmla="*/ 501915 h 1619515"/>
              <a:gd name="connsiteX4" fmla="*/ 210967 w 9144000"/>
              <a:gd name="connsiteY4" fmla="*/ 446209 h 1619515"/>
              <a:gd name="connsiteX5" fmla="*/ 9144000 w 9144000"/>
              <a:gd name="connsiteY5" fmla="*/ 0 h 161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619515">
                <a:moveTo>
                  <a:pt x="9144000" y="0"/>
                </a:moveTo>
                <a:lnTo>
                  <a:pt x="9144000" y="1619515"/>
                </a:lnTo>
                <a:lnTo>
                  <a:pt x="0" y="1619515"/>
                </a:lnTo>
                <a:lnTo>
                  <a:pt x="0" y="501915"/>
                </a:lnTo>
                <a:lnTo>
                  <a:pt x="210967" y="446209"/>
                </a:lnTo>
                <a:cubicBezTo>
                  <a:pt x="1395234" y="187698"/>
                  <a:pt x="4946769" y="0"/>
                  <a:pt x="9144000" y="0"/>
                </a:cubicBezTo>
                <a:close/>
              </a:path>
            </a:pathLst>
          </a:custGeom>
          <a:solidFill>
            <a:srgbClr val="B2D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자유형 14"/>
          <p:cNvSpPr/>
          <p:nvPr/>
        </p:nvSpPr>
        <p:spPr>
          <a:xfrm rot="10800000" flipH="1">
            <a:off x="0" y="0"/>
            <a:ext cx="9144000" cy="648043"/>
          </a:xfrm>
          <a:custGeom>
            <a:avLst/>
            <a:gdLst>
              <a:gd name="connsiteX0" fmla="*/ 9144000 w 9144000"/>
              <a:gd name="connsiteY0" fmla="*/ 0 h 1259931"/>
              <a:gd name="connsiteX1" fmla="*/ 9144000 w 9144000"/>
              <a:gd name="connsiteY1" fmla="*/ 1259931 h 1259931"/>
              <a:gd name="connsiteX2" fmla="*/ 0 w 9144000"/>
              <a:gd name="connsiteY2" fmla="*/ 1259931 h 1259931"/>
              <a:gd name="connsiteX3" fmla="*/ 0 w 9144000"/>
              <a:gd name="connsiteY3" fmla="*/ 564606 h 1259931"/>
              <a:gd name="connsiteX4" fmla="*/ 8933033 w 9144000"/>
              <a:gd name="connsiteY4" fmla="*/ 62664 h 125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259931">
                <a:moveTo>
                  <a:pt x="9144000" y="0"/>
                </a:moveTo>
                <a:lnTo>
                  <a:pt x="9144000" y="1259931"/>
                </a:lnTo>
                <a:lnTo>
                  <a:pt x="0" y="1259931"/>
                </a:lnTo>
                <a:lnTo>
                  <a:pt x="0" y="564606"/>
                </a:lnTo>
                <a:cubicBezTo>
                  <a:pt x="4197231" y="564606"/>
                  <a:pt x="7748766" y="353464"/>
                  <a:pt x="8933033" y="62664"/>
                </a:cubicBezTo>
                <a:close/>
              </a:path>
            </a:pathLst>
          </a:custGeom>
          <a:solidFill>
            <a:srgbClr val="00B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8"/>
          <p:cNvGrpSpPr/>
          <p:nvPr/>
        </p:nvGrpSpPr>
        <p:grpSpPr>
          <a:xfrm>
            <a:off x="611189" y="440964"/>
            <a:ext cx="8353299" cy="5364300"/>
            <a:chOff x="611189" y="440964"/>
            <a:chExt cx="8353299" cy="5364300"/>
          </a:xfrm>
        </p:grpSpPr>
        <p:grpSp>
          <p:nvGrpSpPr>
            <p:cNvPr id="5" name="그룹 9"/>
            <p:cNvGrpSpPr/>
            <p:nvPr/>
          </p:nvGrpSpPr>
          <p:grpSpPr>
            <a:xfrm>
              <a:off x="1023013" y="440964"/>
              <a:ext cx="2972923" cy="529558"/>
              <a:chOff x="1023013" y="440964"/>
              <a:chExt cx="2972923" cy="529558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1510864" y="472198"/>
                <a:ext cx="2485072" cy="498324"/>
              </a:xfrm>
              <a:prstGeom prst="rect">
                <a:avLst/>
              </a:prstGeom>
              <a:noFill/>
            </p:spPr>
            <p:txBody>
              <a:bodyPr wrap="none" rtlCol="0" anchor="ctr">
                <a:noAutofit/>
              </a:bodyPr>
              <a:lstStyle/>
              <a:p>
                <a:r>
                  <a:rPr lang="ko-KR" altLang="en-US" sz="2800" spc="-15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002060"/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금지행위</a:t>
                </a:r>
                <a:r>
                  <a:rPr lang="en-US" altLang="ko-KR" sz="2800" spc="-15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002060"/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 </a:t>
                </a:r>
                <a:r>
                  <a:rPr lang="ko-KR" altLang="en-US" sz="2800" spc="-15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00206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자세히</a:t>
                </a:r>
                <a:r>
                  <a:rPr lang="en-US" altLang="ko-KR" sz="2800" spc="-15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00206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 </a:t>
                </a:r>
                <a:r>
                  <a:rPr lang="ko-KR" altLang="en-US" sz="2800" spc="-15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00206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보기</a:t>
                </a:r>
                <a:endParaRPr lang="ko-KR" altLang="en-US" sz="2800" spc="-15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206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endParaRPr>
              </a:p>
            </p:txBody>
          </p:sp>
          <p:grpSp>
            <p:nvGrpSpPr>
              <p:cNvPr id="6" name="그룹 79"/>
              <p:cNvGrpSpPr/>
              <p:nvPr/>
            </p:nvGrpSpPr>
            <p:grpSpPr>
              <a:xfrm rot="1124830">
                <a:off x="1023013" y="440964"/>
                <a:ext cx="541832" cy="416125"/>
                <a:chOff x="3147698" y="578502"/>
                <a:chExt cx="921069" cy="707369"/>
              </a:xfrm>
            </p:grpSpPr>
            <p:grpSp>
              <p:nvGrpSpPr>
                <p:cNvPr id="7" name="그룹 81"/>
                <p:cNvGrpSpPr/>
                <p:nvPr/>
              </p:nvGrpSpPr>
              <p:grpSpPr>
                <a:xfrm>
                  <a:off x="3147698" y="578502"/>
                  <a:ext cx="921069" cy="707369"/>
                  <a:chOff x="2746060" y="231184"/>
                  <a:chExt cx="921069" cy="707369"/>
                </a:xfrm>
              </p:grpSpPr>
              <p:sp>
                <p:nvSpPr>
                  <p:cNvPr id="27" name="도넛 26"/>
                  <p:cNvSpPr/>
                  <p:nvPr/>
                </p:nvSpPr>
                <p:spPr>
                  <a:xfrm>
                    <a:off x="2746060" y="231184"/>
                    <a:ext cx="678879" cy="678870"/>
                  </a:xfrm>
                  <a:prstGeom prst="donut">
                    <a:avLst>
                      <a:gd name="adj" fmla="val 10714"/>
                    </a:avLst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8" name="모서리가 둥근 직사각형 27"/>
                  <p:cNvSpPr/>
                  <p:nvPr/>
                </p:nvSpPr>
                <p:spPr>
                  <a:xfrm rot="2267631">
                    <a:off x="3288612" y="856955"/>
                    <a:ext cx="378517" cy="81598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dirty="0">
                      <a:solidFill>
                        <a:srgbClr val="002060"/>
                      </a:solidFill>
                    </a:endParaRPr>
                  </a:p>
                </p:txBody>
              </p:sp>
            </p:grpSp>
            <p:sp>
              <p:nvSpPr>
                <p:cNvPr id="26" name="타원 25"/>
                <p:cNvSpPr/>
                <p:nvPr/>
              </p:nvSpPr>
              <p:spPr>
                <a:xfrm rot="15300000">
                  <a:off x="3233956" y="642090"/>
                  <a:ext cx="541962" cy="541969"/>
                </a:xfrm>
                <a:prstGeom prst="ellipse">
                  <a:avLst/>
                </a:prstGeom>
                <a:gradFill>
                  <a:gsLst>
                    <a:gs pos="0">
                      <a:schemeClr val="bg1">
                        <a:alpha val="21000"/>
                      </a:schemeClr>
                    </a:gs>
                    <a:gs pos="45000">
                      <a:schemeClr val="bg1">
                        <a:alpha val="74000"/>
                      </a:schemeClr>
                    </a:gs>
                    <a:gs pos="100000">
                      <a:schemeClr val="bg1">
                        <a:alpha val="47000"/>
                      </a:schemeClr>
                    </a:gs>
                  </a:gsLst>
                  <a:lin ang="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>
                    <a:solidFill>
                      <a:srgbClr val="002060"/>
                    </a:solidFill>
                  </a:endParaRPr>
                </a:p>
              </p:txBody>
            </p:sp>
          </p:grpSp>
        </p:grpSp>
        <p:grpSp>
          <p:nvGrpSpPr>
            <p:cNvPr id="8" name="그룹 10"/>
            <p:cNvGrpSpPr/>
            <p:nvPr/>
          </p:nvGrpSpPr>
          <p:grpSpPr>
            <a:xfrm>
              <a:off x="611189" y="1125539"/>
              <a:ext cx="8353299" cy="4679725"/>
              <a:chOff x="611189" y="1125539"/>
              <a:chExt cx="8353299" cy="467972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611189" y="1125539"/>
                <a:ext cx="7921624" cy="4679725"/>
              </a:xfrm>
              <a:prstGeom prst="rect">
                <a:avLst/>
              </a:prstGeom>
              <a:solidFill>
                <a:schemeClr val="bg1"/>
              </a:solidFill>
              <a:ln w="22225">
                <a:noFill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marL="358775" indent="-266700"/>
                <a:endParaRPr lang="ko-KR" altLang="en-US" sz="1400" spc="-100">
                  <a:ln>
                    <a:solidFill>
                      <a:schemeClr val="bg1">
                        <a:lumMod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042864" y="2708920"/>
                <a:ext cx="7921624" cy="5760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marL="268288" indent="-160338"/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3. 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채용</a:t>
                </a:r>
                <a:r>
                  <a:rPr lang="en-US" altLang="ko-KR" sz="1400" spc="-100" dirty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·</a:t>
                </a:r>
                <a:r>
                  <a:rPr lang="ko-KR" altLang="en-US" sz="1400" spc="-100" dirty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승진 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등 인사 개입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/>
                </a:r>
                <a:b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</a:b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채용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·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승진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·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전보 등 </a:t>
                </a:r>
                <a:r>
                  <a:rPr lang="ko-KR" altLang="en-US" sz="1400" spc="-100" dirty="0" err="1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공직자등의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 인사에 관하여 법령을 위반하여 개입하거나 영향을 미치도록 하는 행위</a:t>
                </a:r>
                <a:endParaRPr lang="ko-KR" altLang="en-US" sz="1400" spc="-100" dirty="0">
                  <a:ln>
                    <a:solidFill>
                      <a:schemeClr val="bg1">
                        <a:lumMod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42864" y="5013240"/>
                <a:ext cx="7921624" cy="5760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marL="268288" indent="-160338"/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6. 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특정인 계약 </a:t>
                </a:r>
                <a:r>
                  <a:rPr lang="ko-KR" altLang="en-US" sz="1400" spc="-100" dirty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선정</a:t>
                </a:r>
                <a:r>
                  <a:rPr lang="en-US" altLang="ko-KR" sz="1400" spc="-100" dirty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·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탈락에 개입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/>
                </a:r>
                <a:b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</a:b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계약 관련 법령을 위반하여 특정 개인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·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단체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·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법인이 계약의 당사자로 선정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·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탈락되도록 하는 행위</a:t>
                </a:r>
                <a:endParaRPr lang="ko-KR" altLang="en-US" sz="1400" spc="-100" dirty="0">
                  <a:ln>
                    <a:solidFill>
                      <a:schemeClr val="bg1">
                        <a:lumMod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042864" y="1268760"/>
                <a:ext cx="7921624" cy="5760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marL="268288" indent="-160338"/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1. 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인가</a:t>
                </a:r>
                <a:r>
                  <a:rPr lang="en-US" altLang="ko-KR" sz="1400" spc="-100" dirty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·</a:t>
                </a:r>
                <a:r>
                  <a:rPr lang="ko-KR" altLang="en-US" sz="1400" spc="-100" dirty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허가 등 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업무 처리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/>
                </a:r>
                <a:b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</a:b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인가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·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허가 등 직무 관련자로부터 신청을 받아 처리하는 직무에 대하여 법령을 위반하여 처리하도록 하는 행위</a:t>
                </a:r>
                <a:endParaRPr lang="ko-KR" altLang="en-US" sz="1400" spc="-100" dirty="0">
                  <a:ln>
                    <a:solidFill>
                      <a:schemeClr val="bg1">
                        <a:lumMod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042864" y="1916832"/>
                <a:ext cx="7921624" cy="7596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marL="268288" indent="-160338"/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2. 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행정처분</a:t>
                </a:r>
                <a:r>
                  <a:rPr lang="en-US" altLang="ko-KR" sz="1400" spc="-100" dirty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·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형벌부과 </a:t>
                </a:r>
                <a:r>
                  <a:rPr lang="ko-KR" altLang="en-US" sz="1400" spc="-100" dirty="0" err="1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감경</a:t>
                </a:r>
                <a:r>
                  <a:rPr lang="en-US" altLang="ko-KR" sz="1400" spc="-100" dirty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·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면제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/>
                </a:r>
                <a:b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</a:b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인가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·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허가의 취소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, 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조세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, 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과태료 등 각종 행정처분 또는 형벌부과에 관하여 법령을 위반하여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/>
                </a:r>
                <a:b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</a:br>
                <a:r>
                  <a:rPr lang="ko-KR" altLang="en-US" sz="1400" spc="-100" dirty="0" err="1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감경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·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면제하도록 하는 행위</a:t>
                </a:r>
                <a:endParaRPr lang="ko-KR" altLang="en-US" sz="1400" spc="-100" dirty="0">
                  <a:ln>
                    <a:solidFill>
                      <a:schemeClr val="bg1">
                        <a:lumMod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042864" y="3356992"/>
                <a:ext cx="7921624" cy="7596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marL="268288" indent="-160338"/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4. 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공공기관 의사결정 관여직위 선정</a:t>
                </a:r>
                <a:r>
                  <a:rPr lang="en-US" altLang="ko-KR" sz="1400" spc="-100" dirty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·</a:t>
                </a:r>
                <a:r>
                  <a:rPr lang="ko-KR" altLang="en-US" sz="1400" spc="-100" dirty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탈락에 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개입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/>
                </a:r>
                <a:b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</a:b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법령을 위반하여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 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각종 심의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·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의결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·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조정 위원회의 위원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, 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공공기관이 주관하는 시험 위원 등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/>
                </a:r>
                <a:b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</a:b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공공기관의 의사결정에 관여하는 직위에 선정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·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탈락되도록 하는 행위</a:t>
                </a:r>
                <a:endParaRPr lang="ko-KR" altLang="en-US" sz="1400" spc="-100" dirty="0">
                  <a:ln>
                    <a:solidFill>
                      <a:schemeClr val="bg1">
                        <a:lumMod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042864" y="4181568"/>
                <a:ext cx="7921624" cy="75960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marL="268288" indent="-160338"/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5. 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공공기관 주관 수상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·</a:t>
                </a:r>
                <a:r>
                  <a:rPr lang="ko-KR" altLang="en-US" sz="1400" spc="-100" dirty="0" err="1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포상등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 선정</a:t>
                </a:r>
                <a:r>
                  <a:rPr lang="en-US" altLang="ko-KR" sz="1400" spc="-100" dirty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·</a:t>
                </a:r>
                <a:r>
                  <a:rPr lang="ko-KR" altLang="en-US" sz="1400" spc="-100" dirty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탈락에 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개입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/>
                </a:r>
                <a:b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</a:b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공공기관이 주관하는 각종 수상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, 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포상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, 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우수기관 선정 또는 우수자 선발에 관하여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/>
                </a:r>
                <a:b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</a:b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법령을 위반하여 특정 개인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·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단체</a:t>
                </a:r>
                <a:r>
                  <a:rPr lang="en-US" altLang="ko-KR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·</a:t>
                </a:r>
                <a:r>
                  <a:rPr lang="ko-KR" altLang="en-US" sz="1400" spc="-100" dirty="0" smtClean="0">
                    <a:ln>
                      <a:solidFill>
                        <a:schemeClr val="bg1">
                          <a:lumMod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법인이 선정 또는 탈락되도록 하는 행위</a:t>
                </a:r>
                <a:endParaRPr lang="ko-KR" altLang="en-US" sz="1400" spc="-100" dirty="0">
                  <a:ln>
                    <a:solidFill>
                      <a:schemeClr val="bg1">
                        <a:lumMod val="50000"/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endParaRPr>
              </a:p>
            </p:txBody>
          </p:sp>
        </p:grpSp>
      </p:grpSp>
      <p:sp>
        <p:nvSpPr>
          <p:cNvPr id="25" name="TextBox 24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40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2-PC\Desktop\교과부개체분리\1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9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그룹 9"/>
          <p:cNvGrpSpPr/>
          <p:nvPr/>
        </p:nvGrpSpPr>
        <p:grpSpPr>
          <a:xfrm>
            <a:off x="0" y="208300"/>
            <a:ext cx="9144000" cy="6529153"/>
            <a:chOff x="0" y="208300"/>
            <a:chExt cx="9144000" cy="6529153"/>
          </a:xfrm>
        </p:grpSpPr>
        <p:sp>
          <p:nvSpPr>
            <p:cNvPr id="51" name="자유형 50"/>
            <p:cNvSpPr/>
            <p:nvPr/>
          </p:nvSpPr>
          <p:spPr>
            <a:xfrm>
              <a:off x="0" y="5776686"/>
              <a:ext cx="9144000" cy="960767"/>
            </a:xfrm>
            <a:custGeom>
              <a:avLst/>
              <a:gdLst>
                <a:gd name="connsiteX0" fmla="*/ 9144000 w 9144000"/>
                <a:gd name="connsiteY0" fmla="*/ 0 h 1619515"/>
                <a:gd name="connsiteX1" fmla="*/ 9144000 w 9144000"/>
                <a:gd name="connsiteY1" fmla="*/ 1619515 h 1619515"/>
                <a:gd name="connsiteX2" fmla="*/ 0 w 9144000"/>
                <a:gd name="connsiteY2" fmla="*/ 1619515 h 1619515"/>
                <a:gd name="connsiteX3" fmla="*/ 0 w 9144000"/>
                <a:gd name="connsiteY3" fmla="*/ 501915 h 1619515"/>
                <a:gd name="connsiteX4" fmla="*/ 210967 w 9144000"/>
                <a:gd name="connsiteY4" fmla="*/ 446209 h 1619515"/>
                <a:gd name="connsiteX5" fmla="*/ 9144000 w 9144000"/>
                <a:gd name="connsiteY5" fmla="*/ 0 h 1619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0" h="1619515">
                  <a:moveTo>
                    <a:pt x="9144000" y="0"/>
                  </a:moveTo>
                  <a:lnTo>
                    <a:pt x="9144000" y="1619515"/>
                  </a:lnTo>
                  <a:lnTo>
                    <a:pt x="0" y="1619515"/>
                  </a:lnTo>
                  <a:lnTo>
                    <a:pt x="0" y="501915"/>
                  </a:lnTo>
                  <a:lnTo>
                    <a:pt x="210967" y="446209"/>
                  </a:lnTo>
                  <a:cubicBezTo>
                    <a:pt x="1395234" y="187698"/>
                    <a:pt x="4946769" y="0"/>
                    <a:pt x="9144000" y="0"/>
                  </a:cubicBezTo>
                  <a:close/>
                </a:path>
              </a:pathLst>
            </a:custGeom>
            <a:solidFill>
              <a:srgbClr val="B2D234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자유형 48"/>
            <p:cNvSpPr/>
            <p:nvPr/>
          </p:nvSpPr>
          <p:spPr>
            <a:xfrm rot="10800000" flipH="1">
              <a:off x="0" y="208300"/>
              <a:ext cx="9144000" cy="648043"/>
            </a:xfrm>
            <a:custGeom>
              <a:avLst/>
              <a:gdLst>
                <a:gd name="connsiteX0" fmla="*/ 9144000 w 9144000"/>
                <a:gd name="connsiteY0" fmla="*/ 0 h 1259931"/>
                <a:gd name="connsiteX1" fmla="*/ 9144000 w 9144000"/>
                <a:gd name="connsiteY1" fmla="*/ 1259931 h 1259931"/>
                <a:gd name="connsiteX2" fmla="*/ 0 w 9144000"/>
                <a:gd name="connsiteY2" fmla="*/ 1259931 h 1259931"/>
                <a:gd name="connsiteX3" fmla="*/ 0 w 9144000"/>
                <a:gd name="connsiteY3" fmla="*/ 564606 h 1259931"/>
                <a:gd name="connsiteX4" fmla="*/ 8933033 w 9144000"/>
                <a:gd name="connsiteY4" fmla="*/ 62664 h 1259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259931">
                  <a:moveTo>
                    <a:pt x="9144000" y="0"/>
                  </a:moveTo>
                  <a:lnTo>
                    <a:pt x="9144000" y="1259931"/>
                  </a:lnTo>
                  <a:lnTo>
                    <a:pt x="0" y="1259931"/>
                  </a:lnTo>
                  <a:lnTo>
                    <a:pt x="0" y="564606"/>
                  </a:lnTo>
                  <a:cubicBezTo>
                    <a:pt x="4197231" y="564606"/>
                    <a:pt x="7748766" y="353464"/>
                    <a:pt x="8933033" y="62664"/>
                  </a:cubicBezTo>
                  <a:close/>
                </a:path>
              </a:pathLst>
            </a:custGeom>
            <a:solidFill>
              <a:srgbClr val="00B0D8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4" name="제목 36"/>
          <p:cNvSpPr txBox="1">
            <a:spLocks/>
          </p:cNvSpPr>
          <p:nvPr/>
        </p:nvSpPr>
        <p:spPr bwMode="auto">
          <a:xfrm>
            <a:off x="297235" y="1124744"/>
            <a:ext cx="823520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028700" marR="0" lvl="0" indent="-1028700" defTabSz="914400" rtl="0" eaLnBrk="1" fontAlgn="base" latinLnBrk="1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  <a:cs typeface="+mj-cs"/>
              </a:rPr>
              <a:t>     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Y울릉도M" pitchFamily="18" charset="-127"/>
              <a:ea typeface="HY울릉도M" pitchFamily="18" charset="-127"/>
              <a:cs typeface="+mj-cs"/>
            </a:endParaRPr>
          </a:p>
        </p:txBody>
      </p:sp>
      <p:sp>
        <p:nvSpPr>
          <p:cNvPr id="14" name="자유형 16"/>
          <p:cNvSpPr/>
          <p:nvPr/>
        </p:nvSpPr>
        <p:spPr>
          <a:xfrm>
            <a:off x="0" y="5897233"/>
            <a:ext cx="9144000" cy="960767"/>
          </a:xfrm>
          <a:custGeom>
            <a:avLst/>
            <a:gdLst>
              <a:gd name="connsiteX0" fmla="*/ 9144000 w 9144000"/>
              <a:gd name="connsiteY0" fmla="*/ 0 h 1619515"/>
              <a:gd name="connsiteX1" fmla="*/ 9144000 w 9144000"/>
              <a:gd name="connsiteY1" fmla="*/ 1619515 h 1619515"/>
              <a:gd name="connsiteX2" fmla="*/ 0 w 9144000"/>
              <a:gd name="connsiteY2" fmla="*/ 1619515 h 1619515"/>
              <a:gd name="connsiteX3" fmla="*/ 0 w 9144000"/>
              <a:gd name="connsiteY3" fmla="*/ 501915 h 1619515"/>
              <a:gd name="connsiteX4" fmla="*/ 210967 w 9144000"/>
              <a:gd name="connsiteY4" fmla="*/ 446209 h 1619515"/>
              <a:gd name="connsiteX5" fmla="*/ 9144000 w 9144000"/>
              <a:gd name="connsiteY5" fmla="*/ 0 h 161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619515">
                <a:moveTo>
                  <a:pt x="9144000" y="0"/>
                </a:moveTo>
                <a:lnTo>
                  <a:pt x="9144000" y="1619515"/>
                </a:lnTo>
                <a:lnTo>
                  <a:pt x="0" y="1619515"/>
                </a:lnTo>
                <a:lnTo>
                  <a:pt x="0" y="501915"/>
                </a:lnTo>
                <a:lnTo>
                  <a:pt x="210967" y="446209"/>
                </a:lnTo>
                <a:cubicBezTo>
                  <a:pt x="1395234" y="187698"/>
                  <a:pt x="4946769" y="0"/>
                  <a:pt x="9144000" y="0"/>
                </a:cubicBezTo>
                <a:close/>
              </a:path>
            </a:pathLst>
          </a:custGeom>
          <a:solidFill>
            <a:srgbClr val="B2D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자유형 14"/>
          <p:cNvSpPr/>
          <p:nvPr/>
        </p:nvSpPr>
        <p:spPr>
          <a:xfrm rot="10800000" flipH="1">
            <a:off x="0" y="0"/>
            <a:ext cx="9144000" cy="648043"/>
          </a:xfrm>
          <a:custGeom>
            <a:avLst/>
            <a:gdLst>
              <a:gd name="connsiteX0" fmla="*/ 9144000 w 9144000"/>
              <a:gd name="connsiteY0" fmla="*/ 0 h 1259931"/>
              <a:gd name="connsiteX1" fmla="*/ 9144000 w 9144000"/>
              <a:gd name="connsiteY1" fmla="*/ 1259931 h 1259931"/>
              <a:gd name="connsiteX2" fmla="*/ 0 w 9144000"/>
              <a:gd name="connsiteY2" fmla="*/ 1259931 h 1259931"/>
              <a:gd name="connsiteX3" fmla="*/ 0 w 9144000"/>
              <a:gd name="connsiteY3" fmla="*/ 564606 h 1259931"/>
              <a:gd name="connsiteX4" fmla="*/ 8933033 w 9144000"/>
              <a:gd name="connsiteY4" fmla="*/ 62664 h 125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259931">
                <a:moveTo>
                  <a:pt x="9144000" y="0"/>
                </a:moveTo>
                <a:lnTo>
                  <a:pt x="9144000" y="1259931"/>
                </a:lnTo>
                <a:lnTo>
                  <a:pt x="0" y="1259931"/>
                </a:lnTo>
                <a:lnTo>
                  <a:pt x="0" y="564606"/>
                </a:lnTo>
                <a:cubicBezTo>
                  <a:pt x="4197231" y="564606"/>
                  <a:pt x="7748766" y="353464"/>
                  <a:pt x="8933033" y="62664"/>
                </a:cubicBezTo>
                <a:close/>
              </a:path>
            </a:pathLst>
          </a:custGeom>
          <a:solidFill>
            <a:srgbClr val="00B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611560" y="1052736"/>
            <a:ext cx="7921624" cy="4824536"/>
          </a:xfrm>
          <a:prstGeom prst="rect">
            <a:avLst/>
          </a:prstGeom>
          <a:solidFill>
            <a:schemeClr val="bg1"/>
          </a:solidFill>
          <a:ln w="22225">
            <a:noFill/>
          </a:ln>
          <a:effectLst/>
        </p:spPr>
        <p:txBody>
          <a:bodyPr wrap="none" rtlCol="0" anchor="ctr">
            <a:noAutofit/>
          </a:bodyPr>
          <a:lstStyle/>
          <a:p>
            <a:pPr marL="358775" indent="-266700"/>
            <a:endParaRPr lang="ko-KR" altLang="en-US" sz="1400" spc="-1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78455" y="2848370"/>
            <a:ext cx="7921624" cy="576000"/>
          </a:xfrm>
          <a:prstGeom prst="rect">
            <a:avLst/>
          </a:prstGeom>
          <a:noFill/>
          <a:ln w="6350">
            <a:noFill/>
          </a:ln>
          <a:effectLst/>
        </p:spPr>
        <p:txBody>
          <a:bodyPr wrap="none" rtlCol="0" anchor="ctr">
            <a:noAutofit/>
          </a:bodyPr>
          <a:lstStyle/>
          <a:p>
            <a:pPr marL="358775" indent="-254000"/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9. 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학교 </a:t>
            </a: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입학</a:t>
            </a:r>
            <a:r>
              <a:rPr lang="en-US" altLang="ko-KR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성적 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등 처리</a:t>
            </a:r>
            <a:r>
              <a:rPr lang="en-US" altLang="ko-KR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조작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각급 학교의 입학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성적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수행평가 등의 업무를 법령을 위반하여 처리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조작하도록 하는 행위</a:t>
            </a:r>
            <a:endParaRPr lang="ko-KR" altLang="en-US" sz="1400" spc="-100" dirty="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78455" y="1988840"/>
            <a:ext cx="7921624" cy="759600"/>
          </a:xfrm>
          <a:prstGeom prst="rect">
            <a:avLst/>
          </a:prstGeom>
          <a:noFill/>
          <a:ln w="6350">
            <a:noFill/>
          </a:ln>
          <a:effectLst/>
        </p:spPr>
        <p:txBody>
          <a:bodyPr wrap="none" rtlCol="0" anchor="ctr">
            <a:noAutofit/>
          </a:bodyPr>
          <a:lstStyle/>
          <a:p>
            <a:pPr marL="268288" indent="-160338"/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8. 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공공기관이 생산</a:t>
            </a:r>
            <a:r>
              <a:rPr lang="en-US" altLang="ko-KR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공급하는 재화 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및 용역의 </a:t>
            </a: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비정상적 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거래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공공기관이 생산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공급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관리하는 재화 등을 특정 개인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단체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법인에게 정상적인 거래관행에서 벗어나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매각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사용 등을 하도록 하는 행위</a:t>
            </a:r>
            <a:endParaRPr lang="ko-KR" altLang="en-US" sz="1400" spc="-100" dirty="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78455" y="3533496"/>
            <a:ext cx="7921624" cy="759600"/>
          </a:xfrm>
          <a:prstGeom prst="rect">
            <a:avLst/>
          </a:prstGeom>
          <a:noFill/>
          <a:ln w="6350">
            <a:noFill/>
          </a:ln>
          <a:effectLst/>
        </p:spPr>
        <p:txBody>
          <a:bodyPr wrap="none" rtlCol="0" anchor="ctr">
            <a:noAutofit/>
          </a:bodyPr>
          <a:lstStyle/>
          <a:p>
            <a:pPr marL="358775" indent="-254000"/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10. 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공공기관이 실시하는 각종 </a:t>
            </a: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평가</a:t>
            </a:r>
            <a:r>
              <a:rPr lang="en-US" altLang="ko-KR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판정 업무 개입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공공기관이 실시하는 각종 평가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판정 업무에 관하여 법령을 위반하여 평가 또는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판정하게 하거나 결과를 조작하도록 하는 행위</a:t>
            </a:r>
            <a:endParaRPr lang="ko-KR" altLang="en-US" sz="1400" spc="-100" dirty="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78455" y="4325584"/>
            <a:ext cx="7921624" cy="576000"/>
          </a:xfrm>
          <a:prstGeom prst="rect">
            <a:avLst/>
          </a:prstGeom>
          <a:noFill/>
          <a:ln w="6350">
            <a:noFill/>
          </a:ln>
          <a:effectLst/>
        </p:spPr>
        <p:txBody>
          <a:bodyPr wrap="none" rtlCol="0" anchor="ctr">
            <a:noAutofit/>
          </a:bodyPr>
          <a:lstStyle/>
          <a:p>
            <a:pPr marL="358775" indent="-254000"/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11. 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사건의 </a:t>
            </a: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수사</a:t>
            </a:r>
            <a:r>
              <a:rPr lang="en-US" altLang="ko-KR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재판 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등 개입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사건의 수사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재판 등 또는 이에 준하는 업무를 법령을 위반하여 처리하도록 하는 행위</a:t>
            </a:r>
            <a:endParaRPr lang="ko-KR" altLang="en-US" sz="1400" spc="-100" dirty="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78455" y="4973656"/>
            <a:ext cx="7921624" cy="759600"/>
          </a:xfrm>
          <a:prstGeom prst="rect">
            <a:avLst/>
          </a:prstGeom>
          <a:noFill/>
          <a:ln w="22225">
            <a:noFill/>
          </a:ln>
          <a:effectLst/>
        </p:spPr>
        <p:txBody>
          <a:bodyPr wrap="none" rtlCol="0" anchor="ctr">
            <a:noAutofit/>
          </a:bodyPr>
          <a:lstStyle/>
          <a:p>
            <a:pPr marL="358775" indent="-266700"/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12. 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1</a:t>
            </a: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번</a:t>
            </a:r>
            <a:r>
              <a:rPr lang="en-US" altLang="ko-KR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~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11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번 </a:t>
            </a: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유형에 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대한 지위</a:t>
            </a:r>
            <a:r>
              <a:rPr lang="en-US" altLang="ko-KR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권한 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남용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위 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1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번부터 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14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번까지의 업무에 관하여 </a:t>
            </a:r>
            <a:r>
              <a:rPr lang="ko-KR" altLang="en-US" sz="1400" spc="-100" dirty="0" err="1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공직자등이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 법령에 따라 </a:t>
            </a:r>
            <a:r>
              <a:rPr lang="ko-KR" altLang="en-US" sz="1400" spc="-100" dirty="0" err="1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부여받은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 지위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권한을 벗어나 행사하거나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권한에 속하지 아니한 사항을 행사하도록 하는 행위</a:t>
            </a:r>
            <a:endParaRPr lang="ko-KR" altLang="en-US" sz="1400" spc="-100" dirty="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86880" y="1196752"/>
            <a:ext cx="7921624" cy="759600"/>
          </a:xfrm>
          <a:prstGeom prst="rect">
            <a:avLst/>
          </a:prstGeom>
          <a:noFill/>
          <a:ln w="6350">
            <a:noFill/>
          </a:ln>
          <a:effectLst/>
        </p:spPr>
        <p:txBody>
          <a:bodyPr wrap="none" rtlCol="0" anchor="ctr">
            <a:noAutofit/>
          </a:bodyPr>
          <a:lstStyle/>
          <a:p>
            <a:pPr marL="268288" indent="-160338"/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7. </a:t>
            </a: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보조금 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등의 배정</a:t>
            </a:r>
            <a:r>
              <a:rPr lang="en-US" altLang="ko-KR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·</a:t>
            </a: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지원</a:t>
            </a:r>
            <a:r>
              <a:rPr lang="en-US" altLang="ko-KR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, </a:t>
            </a: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투자 </a:t>
            </a:r>
            <a:r>
              <a:rPr lang="ko-KR" altLang="en-US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등에 개입</a:t>
            </a:r>
            <a: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400" spc="-100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보조금</a:t>
            </a:r>
            <a:r>
              <a:rPr lang="en-US" altLang="ko-KR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장려금</a:t>
            </a:r>
            <a:r>
              <a:rPr lang="en-US" altLang="ko-KR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기금 등의 업무에 관하여 법령을 위반하여 특정 개인</a:t>
            </a:r>
            <a:r>
              <a:rPr lang="en-US" altLang="ko-KR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단체</a:t>
            </a:r>
            <a:r>
              <a:rPr lang="en-US" altLang="ko-KR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법인에 배정</a:t>
            </a:r>
            <a:r>
              <a:rPr lang="en-US" altLang="ko-KR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지원하거나</a:t>
            </a:r>
            <a:r>
              <a:rPr lang="en-US" altLang="ko-KR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투자</a:t>
            </a:r>
            <a:r>
              <a:rPr lang="en-US" altLang="ko-KR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·</a:t>
            </a:r>
            <a:r>
              <a:rPr lang="ko-KR" altLang="en-US" sz="1400" spc="-1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출자 등을 하도록 개입하는 행위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510864" y="472198"/>
            <a:ext cx="2485072" cy="498324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ko-KR" altLang="en-US" sz="2800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002060"/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금지행위</a:t>
            </a:r>
            <a:r>
              <a:rPr lang="en-US" altLang="ko-KR" sz="2800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002060"/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 </a:t>
            </a:r>
            <a:r>
              <a:rPr lang="ko-KR" altLang="en-US" sz="2800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00206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자세히</a:t>
            </a:r>
            <a:r>
              <a:rPr lang="en-US" altLang="ko-KR" sz="2800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00206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2800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00206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보기</a:t>
            </a:r>
            <a:endParaRPr lang="ko-KR" altLang="en-US" sz="2800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rgbClr val="002060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39" name="도넛 38"/>
          <p:cNvSpPr/>
          <p:nvPr/>
        </p:nvSpPr>
        <p:spPr>
          <a:xfrm rot="1124830">
            <a:off x="1029486" y="418514"/>
            <a:ext cx="399360" cy="399360"/>
          </a:xfrm>
          <a:prstGeom prst="donut">
            <a:avLst>
              <a:gd name="adj" fmla="val 107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모서리가 둥근 직사각형 39"/>
          <p:cNvSpPr/>
          <p:nvPr/>
        </p:nvSpPr>
        <p:spPr>
          <a:xfrm rot="3392461">
            <a:off x="1274553" y="850610"/>
            <a:ext cx="222668" cy="48002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002060"/>
              </a:solidFill>
            </a:endParaRPr>
          </a:p>
        </p:txBody>
      </p:sp>
      <p:sp>
        <p:nvSpPr>
          <p:cNvPr id="41" name="타원 40"/>
          <p:cNvSpPr/>
          <p:nvPr/>
        </p:nvSpPr>
        <p:spPr>
          <a:xfrm rot="16424830">
            <a:off x="1080591" y="459440"/>
            <a:ext cx="318821" cy="318821"/>
          </a:xfrm>
          <a:prstGeom prst="ellipse">
            <a:avLst/>
          </a:prstGeom>
          <a:gradFill>
            <a:gsLst>
              <a:gs pos="0">
                <a:schemeClr val="bg1">
                  <a:alpha val="21000"/>
                </a:schemeClr>
              </a:gs>
              <a:gs pos="45000">
                <a:schemeClr val="bg1">
                  <a:alpha val="74000"/>
                </a:schemeClr>
              </a:gs>
              <a:gs pos="100000">
                <a:schemeClr val="bg1">
                  <a:alpha val="47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41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2-PC\Desktop\교과부개체분리\1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9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그룹 9"/>
          <p:cNvGrpSpPr/>
          <p:nvPr/>
        </p:nvGrpSpPr>
        <p:grpSpPr>
          <a:xfrm>
            <a:off x="0" y="208300"/>
            <a:ext cx="9144000" cy="6529153"/>
            <a:chOff x="0" y="208300"/>
            <a:chExt cx="9144000" cy="6529153"/>
          </a:xfrm>
        </p:grpSpPr>
        <p:sp>
          <p:nvSpPr>
            <p:cNvPr id="51" name="자유형 50"/>
            <p:cNvSpPr/>
            <p:nvPr/>
          </p:nvSpPr>
          <p:spPr>
            <a:xfrm>
              <a:off x="0" y="5776686"/>
              <a:ext cx="9144000" cy="960767"/>
            </a:xfrm>
            <a:custGeom>
              <a:avLst/>
              <a:gdLst>
                <a:gd name="connsiteX0" fmla="*/ 9144000 w 9144000"/>
                <a:gd name="connsiteY0" fmla="*/ 0 h 1619515"/>
                <a:gd name="connsiteX1" fmla="*/ 9144000 w 9144000"/>
                <a:gd name="connsiteY1" fmla="*/ 1619515 h 1619515"/>
                <a:gd name="connsiteX2" fmla="*/ 0 w 9144000"/>
                <a:gd name="connsiteY2" fmla="*/ 1619515 h 1619515"/>
                <a:gd name="connsiteX3" fmla="*/ 0 w 9144000"/>
                <a:gd name="connsiteY3" fmla="*/ 501915 h 1619515"/>
                <a:gd name="connsiteX4" fmla="*/ 210967 w 9144000"/>
                <a:gd name="connsiteY4" fmla="*/ 446209 h 1619515"/>
                <a:gd name="connsiteX5" fmla="*/ 9144000 w 9144000"/>
                <a:gd name="connsiteY5" fmla="*/ 0 h 1619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0" h="1619515">
                  <a:moveTo>
                    <a:pt x="9144000" y="0"/>
                  </a:moveTo>
                  <a:lnTo>
                    <a:pt x="9144000" y="1619515"/>
                  </a:lnTo>
                  <a:lnTo>
                    <a:pt x="0" y="1619515"/>
                  </a:lnTo>
                  <a:lnTo>
                    <a:pt x="0" y="501915"/>
                  </a:lnTo>
                  <a:lnTo>
                    <a:pt x="210967" y="446209"/>
                  </a:lnTo>
                  <a:cubicBezTo>
                    <a:pt x="1395234" y="187698"/>
                    <a:pt x="4946769" y="0"/>
                    <a:pt x="9144000" y="0"/>
                  </a:cubicBezTo>
                  <a:close/>
                </a:path>
              </a:pathLst>
            </a:custGeom>
            <a:solidFill>
              <a:srgbClr val="B2D234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자유형 48"/>
            <p:cNvSpPr/>
            <p:nvPr/>
          </p:nvSpPr>
          <p:spPr>
            <a:xfrm rot="10800000" flipH="1">
              <a:off x="0" y="208300"/>
              <a:ext cx="9144000" cy="648043"/>
            </a:xfrm>
            <a:custGeom>
              <a:avLst/>
              <a:gdLst>
                <a:gd name="connsiteX0" fmla="*/ 9144000 w 9144000"/>
                <a:gd name="connsiteY0" fmla="*/ 0 h 1259931"/>
                <a:gd name="connsiteX1" fmla="*/ 9144000 w 9144000"/>
                <a:gd name="connsiteY1" fmla="*/ 1259931 h 1259931"/>
                <a:gd name="connsiteX2" fmla="*/ 0 w 9144000"/>
                <a:gd name="connsiteY2" fmla="*/ 1259931 h 1259931"/>
                <a:gd name="connsiteX3" fmla="*/ 0 w 9144000"/>
                <a:gd name="connsiteY3" fmla="*/ 564606 h 1259931"/>
                <a:gd name="connsiteX4" fmla="*/ 8933033 w 9144000"/>
                <a:gd name="connsiteY4" fmla="*/ 62664 h 1259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259931">
                  <a:moveTo>
                    <a:pt x="9144000" y="0"/>
                  </a:moveTo>
                  <a:lnTo>
                    <a:pt x="9144000" y="1259931"/>
                  </a:lnTo>
                  <a:lnTo>
                    <a:pt x="0" y="1259931"/>
                  </a:lnTo>
                  <a:lnTo>
                    <a:pt x="0" y="564606"/>
                  </a:lnTo>
                  <a:cubicBezTo>
                    <a:pt x="4197231" y="564606"/>
                    <a:pt x="7748766" y="353464"/>
                    <a:pt x="8933033" y="62664"/>
                  </a:cubicBezTo>
                  <a:close/>
                </a:path>
              </a:pathLst>
            </a:custGeom>
            <a:solidFill>
              <a:srgbClr val="00B0D8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4" name="제목 36"/>
          <p:cNvSpPr txBox="1">
            <a:spLocks/>
          </p:cNvSpPr>
          <p:nvPr/>
        </p:nvSpPr>
        <p:spPr bwMode="auto">
          <a:xfrm>
            <a:off x="297235" y="1124744"/>
            <a:ext cx="823520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028700" marR="0" lvl="0" indent="-1028700" defTabSz="914400" rtl="0" eaLnBrk="1" fontAlgn="base" latinLnBrk="1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  <a:cs typeface="+mj-cs"/>
              </a:rPr>
              <a:t>     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Y울릉도M" pitchFamily="18" charset="-127"/>
              <a:ea typeface="HY울릉도M" pitchFamily="18" charset="-127"/>
              <a:cs typeface="+mj-cs"/>
            </a:endParaRPr>
          </a:p>
        </p:txBody>
      </p:sp>
      <p:sp>
        <p:nvSpPr>
          <p:cNvPr id="14" name="자유형 16"/>
          <p:cNvSpPr/>
          <p:nvPr/>
        </p:nvSpPr>
        <p:spPr>
          <a:xfrm>
            <a:off x="0" y="5897233"/>
            <a:ext cx="9144000" cy="960767"/>
          </a:xfrm>
          <a:custGeom>
            <a:avLst/>
            <a:gdLst>
              <a:gd name="connsiteX0" fmla="*/ 9144000 w 9144000"/>
              <a:gd name="connsiteY0" fmla="*/ 0 h 1619515"/>
              <a:gd name="connsiteX1" fmla="*/ 9144000 w 9144000"/>
              <a:gd name="connsiteY1" fmla="*/ 1619515 h 1619515"/>
              <a:gd name="connsiteX2" fmla="*/ 0 w 9144000"/>
              <a:gd name="connsiteY2" fmla="*/ 1619515 h 1619515"/>
              <a:gd name="connsiteX3" fmla="*/ 0 w 9144000"/>
              <a:gd name="connsiteY3" fmla="*/ 501915 h 1619515"/>
              <a:gd name="connsiteX4" fmla="*/ 210967 w 9144000"/>
              <a:gd name="connsiteY4" fmla="*/ 446209 h 1619515"/>
              <a:gd name="connsiteX5" fmla="*/ 9144000 w 9144000"/>
              <a:gd name="connsiteY5" fmla="*/ 0 h 161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619515">
                <a:moveTo>
                  <a:pt x="9144000" y="0"/>
                </a:moveTo>
                <a:lnTo>
                  <a:pt x="9144000" y="1619515"/>
                </a:lnTo>
                <a:lnTo>
                  <a:pt x="0" y="1619515"/>
                </a:lnTo>
                <a:lnTo>
                  <a:pt x="0" y="501915"/>
                </a:lnTo>
                <a:lnTo>
                  <a:pt x="210967" y="446209"/>
                </a:lnTo>
                <a:cubicBezTo>
                  <a:pt x="1395234" y="187698"/>
                  <a:pt x="4946769" y="0"/>
                  <a:pt x="9144000" y="0"/>
                </a:cubicBezTo>
                <a:close/>
              </a:path>
            </a:pathLst>
          </a:custGeom>
          <a:solidFill>
            <a:srgbClr val="B2D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자유형 14"/>
          <p:cNvSpPr/>
          <p:nvPr/>
        </p:nvSpPr>
        <p:spPr>
          <a:xfrm rot="10800000" flipH="1">
            <a:off x="0" y="0"/>
            <a:ext cx="9144000" cy="648043"/>
          </a:xfrm>
          <a:custGeom>
            <a:avLst/>
            <a:gdLst>
              <a:gd name="connsiteX0" fmla="*/ 9144000 w 9144000"/>
              <a:gd name="connsiteY0" fmla="*/ 0 h 1259931"/>
              <a:gd name="connsiteX1" fmla="*/ 9144000 w 9144000"/>
              <a:gd name="connsiteY1" fmla="*/ 1259931 h 1259931"/>
              <a:gd name="connsiteX2" fmla="*/ 0 w 9144000"/>
              <a:gd name="connsiteY2" fmla="*/ 1259931 h 1259931"/>
              <a:gd name="connsiteX3" fmla="*/ 0 w 9144000"/>
              <a:gd name="connsiteY3" fmla="*/ 564606 h 1259931"/>
              <a:gd name="connsiteX4" fmla="*/ 8933033 w 9144000"/>
              <a:gd name="connsiteY4" fmla="*/ 62664 h 125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259931">
                <a:moveTo>
                  <a:pt x="9144000" y="0"/>
                </a:moveTo>
                <a:lnTo>
                  <a:pt x="9144000" y="1259931"/>
                </a:lnTo>
                <a:lnTo>
                  <a:pt x="0" y="1259931"/>
                </a:lnTo>
                <a:lnTo>
                  <a:pt x="0" y="564606"/>
                </a:lnTo>
                <a:cubicBezTo>
                  <a:pt x="4197231" y="564606"/>
                  <a:pt x="7748766" y="353464"/>
                  <a:pt x="8933033" y="62664"/>
                </a:cubicBezTo>
                <a:close/>
              </a:path>
            </a:pathLst>
          </a:custGeom>
          <a:solidFill>
            <a:srgbClr val="00B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8"/>
          <p:cNvGrpSpPr/>
          <p:nvPr/>
        </p:nvGrpSpPr>
        <p:grpSpPr>
          <a:xfrm>
            <a:off x="-1" y="-1"/>
            <a:ext cx="9144002" cy="6234114"/>
            <a:chOff x="-1" y="-1"/>
            <a:chExt cx="9144002" cy="6234114"/>
          </a:xfrm>
        </p:grpSpPr>
        <p:sp>
          <p:nvSpPr>
            <p:cNvPr id="10" name="직사각형 9"/>
            <p:cNvSpPr/>
            <p:nvPr/>
          </p:nvSpPr>
          <p:spPr>
            <a:xfrm>
              <a:off x="-1" y="1376363"/>
              <a:ext cx="9144002" cy="401637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0" y="-1"/>
              <a:ext cx="9144000" cy="1125539"/>
            </a:xfrm>
            <a:prstGeom prst="rect">
              <a:avLst/>
            </a:prstGeom>
            <a:gradFill flip="none" rotWithShape="1">
              <a:gsLst>
                <a:gs pos="13000">
                  <a:srgbClr val="0064A8"/>
                </a:gs>
                <a:gs pos="0">
                  <a:srgbClr val="006CB6">
                    <a:alpha val="80000"/>
                  </a:srgbClr>
                </a:gs>
                <a:gs pos="100000">
                  <a:srgbClr val="004370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자유형 4"/>
            <p:cNvSpPr/>
            <p:nvPr/>
          </p:nvSpPr>
          <p:spPr>
            <a:xfrm rot="10800000" flipH="1">
              <a:off x="0" y="0"/>
              <a:ext cx="9144000" cy="137879"/>
            </a:xfrm>
            <a:custGeom>
              <a:avLst/>
              <a:gdLst>
                <a:gd name="connsiteX0" fmla="*/ 9144000 w 9144000"/>
                <a:gd name="connsiteY0" fmla="*/ 0 h 1259931"/>
                <a:gd name="connsiteX1" fmla="*/ 9144000 w 9144000"/>
                <a:gd name="connsiteY1" fmla="*/ 1259931 h 1259931"/>
                <a:gd name="connsiteX2" fmla="*/ 0 w 9144000"/>
                <a:gd name="connsiteY2" fmla="*/ 1259931 h 1259931"/>
                <a:gd name="connsiteX3" fmla="*/ 0 w 9144000"/>
                <a:gd name="connsiteY3" fmla="*/ 564606 h 1259931"/>
                <a:gd name="connsiteX4" fmla="*/ 8933033 w 9144000"/>
                <a:gd name="connsiteY4" fmla="*/ 62664 h 1259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259931">
                  <a:moveTo>
                    <a:pt x="9144000" y="0"/>
                  </a:moveTo>
                  <a:lnTo>
                    <a:pt x="9144000" y="1259931"/>
                  </a:lnTo>
                  <a:lnTo>
                    <a:pt x="0" y="1259931"/>
                  </a:lnTo>
                  <a:lnTo>
                    <a:pt x="0" y="564606"/>
                  </a:lnTo>
                  <a:cubicBezTo>
                    <a:pt x="4197231" y="564606"/>
                    <a:pt x="7748766" y="353464"/>
                    <a:pt x="8933033" y="62664"/>
                  </a:cubicBezTo>
                  <a:close/>
                </a:path>
              </a:pathLst>
            </a:custGeom>
            <a:solidFill>
              <a:srgbClr val="006C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68339" y="400051"/>
              <a:ext cx="2246312" cy="654049"/>
            </a:xfrm>
            <a:prstGeom prst="rect">
              <a:avLst/>
            </a:prstGeom>
            <a:noFill/>
          </p:spPr>
          <p:txBody>
            <a:bodyPr wrap="none" rtlCol="0" anchor="b">
              <a:noAutofit/>
            </a:bodyPr>
            <a:lstStyle/>
            <a:p>
              <a:r>
                <a:rPr lang="en-US" altLang="ko-KR" sz="2800" spc="-25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3. </a:t>
              </a:r>
              <a:r>
                <a:rPr lang="ko-KR" altLang="en-US" sz="2800" spc="-25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부정청탁의 금지 </a:t>
              </a:r>
              <a:endParaRPr lang="ko-KR" altLang="en-US" sz="2800" spc="-2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endParaRPr>
            </a:p>
          </p:txBody>
        </p:sp>
        <p:grpSp>
          <p:nvGrpSpPr>
            <p:cNvPr id="5" name="그룹 15"/>
            <p:cNvGrpSpPr/>
            <p:nvPr/>
          </p:nvGrpSpPr>
          <p:grpSpPr>
            <a:xfrm>
              <a:off x="611188" y="511839"/>
              <a:ext cx="0" cy="144721"/>
              <a:chOff x="516732" y="651669"/>
              <a:chExt cx="0" cy="256381"/>
            </a:xfrm>
          </p:grpSpPr>
          <p:cxnSp>
            <p:nvCxnSpPr>
              <p:cNvPr id="99" name="직선 연결선 7"/>
              <p:cNvCxnSpPr/>
              <p:nvPr/>
            </p:nvCxnSpPr>
            <p:spPr>
              <a:xfrm flipV="1">
                <a:off x="516732" y="651669"/>
                <a:ext cx="0" cy="130175"/>
              </a:xfrm>
              <a:prstGeom prst="line">
                <a:avLst/>
              </a:prstGeom>
              <a:ln w="69850">
                <a:solidFill>
                  <a:srgbClr val="006CB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직선 연결선 8"/>
              <p:cNvCxnSpPr/>
              <p:nvPr/>
            </p:nvCxnSpPr>
            <p:spPr>
              <a:xfrm flipV="1">
                <a:off x="516732" y="777875"/>
                <a:ext cx="0" cy="130175"/>
              </a:xfrm>
              <a:prstGeom prst="line">
                <a:avLst/>
              </a:prstGeom>
              <a:ln w="69850">
                <a:solidFill>
                  <a:srgbClr val="FCB81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3240088" y="632601"/>
              <a:ext cx="1354772" cy="369194"/>
            </a:xfrm>
            <a:prstGeom prst="rect">
              <a:avLst/>
            </a:prstGeom>
            <a:solidFill>
              <a:srgbClr val="004370"/>
            </a:solidFill>
          </p:spPr>
          <p:txBody>
            <a:bodyPr wrap="none" rtlCol="0" anchor="ctr">
              <a:noAutofit/>
            </a:bodyPr>
            <a:lstStyle/>
            <a:p>
              <a:r>
                <a:rPr lang="ko-KR" altLang="en-US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위반시 제재 </a:t>
              </a:r>
              <a:r>
                <a:rPr lang="en-US" altLang="ko-KR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1</a:t>
              </a:r>
              <a:endParaRPr lang="ko-KR" altLang="en-US" sz="20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11188" y="1405732"/>
              <a:ext cx="2614082" cy="342899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r>
                <a:rPr lang="ko-KR" altLang="en-US" spc="-10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이해당사자가 </a:t>
              </a:r>
              <a:r>
                <a:rPr lang="ko-KR" altLang="en-US" spc="-10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제</a:t>
              </a:r>
              <a:r>
                <a:rPr lang="en-US" altLang="ko-KR" spc="-10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3</a:t>
              </a:r>
              <a:r>
                <a:rPr lang="ko-KR" altLang="en-US" spc="-10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자를 통하여 </a:t>
              </a:r>
              <a:r>
                <a:rPr lang="ko-KR" altLang="en-US" spc="-100" dirty="0" err="1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공직자등에게</a:t>
              </a:r>
              <a:r>
                <a:rPr lang="ko-KR" altLang="en-US" spc="-10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 부정청탁</a:t>
              </a:r>
              <a:r>
                <a:rPr lang="ko-KR" altLang="en-US" spc="-100" dirty="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을 </a:t>
              </a:r>
              <a:r>
                <a:rPr lang="ko-KR" altLang="en-US" spc="-100" dirty="0" err="1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하는경우</a:t>
              </a:r>
              <a:endParaRPr lang="ko-KR" altLang="en-US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11188" y="1895549"/>
              <a:ext cx="7278681" cy="566737"/>
            </a:xfrm>
            <a:prstGeom prst="rect">
              <a:avLst/>
            </a:prstGeom>
            <a:noFill/>
          </p:spPr>
          <p:txBody>
            <a:bodyPr wrap="none" rtlCol="0" anchor="t">
              <a:noAutofit/>
            </a:bodyPr>
            <a:lstStyle/>
            <a:p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국장 </a:t>
              </a:r>
              <a:r>
                <a:rPr lang="en-US" altLang="ko-KR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A</a:t>
              </a: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의 </a:t>
              </a:r>
              <a:r>
                <a:rPr lang="ko-KR" altLang="en-US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조카</a:t>
              </a:r>
              <a:r>
                <a:rPr lang="ko-KR" altLang="en-US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가 해당부처 특채에 응시하였고</a:t>
              </a:r>
              <a:r>
                <a:rPr lang="en-US" altLang="ko-KR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, </a:t>
              </a: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국장</a:t>
              </a:r>
              <a:r>
                <a:rPr lang="en-US" altLang="ko-KR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 </a:t>
              </a:r>
              <a:r>
                <a:rPr lang="en-US" altLang="ko-KR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A</a:t>
              </a:r>
              <a:r>
                <a:rPr lang="ko-KR" altLang="en-US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는</a:t>
              </a: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 조카</a:t>
              </a:r>
              <a:r>
                <a:rPr lang="ko-KR" altLang="en-US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가</a:t>
              </a: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 </a:t>
              </a:r>
              <a:r>
                <a:rPr lang="ko-KR" altLang="en-US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순위가 </a:t>
              </a: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낮아</a:t>
              </a:r>
              <a:r>
                <a:rPr lang="en-US" altLang="ko-KR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/>
              </a:r>
              <a:br>
                <a:rPr lang="en-US" altLang="ko-KR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</a:b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채용 </a:t>
              </a:r>
              <a:r>
                <a:rPr lang="ko-KR" altLang="en-US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가능성이 </a:t>
              </a: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희박하다는 사실을 알고서</a:t>
              </a:r>
              <a:r>
                <a:rPr lang="en-US" altLang="ko-KR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, </a:t>
              </a: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인사과장 </a:t>
              </a:r>
              <a:r>
                <a:rPr lang="en-US" altLang="ko-KR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B</a:t>
              </a: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에게 </a:t>
              </a:r>
              <a:r>
                <a:rPr lang="ko-KR" altLang="en-US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rPr>
                <a:t>면접점수를 높여서라도 채용을 적극 검토해 보라고 지시한 경우</a:t>
              </a:r>
            </a:p>
          </p:txBody>
        </p:sp>
        <p:grpSp>
          <p:nvGrpSpPr>
            <p:cNvPr id="6" name="그룹 111"/>
            <p:cNvGrpSpPr/>
            <p:nvPr/>
          </p:nvGrpSpPr>
          <p:grpSpPr>
            <a:xfrm>
              <a:off x="699671" y="2447478"/>
              <a:ext cx="4303585" cy="188119"/>
              <a:chOff x="1014001" y="2350323"/>
              <a:chExt cx="4303585" cy="188119"/>
            </a:xfrm>
          </p:grpSpPr>
          <p:grpSp>
            <p:nvGrpSpPr>
              <p:cNvPr id="7" name="그룹 60"/>
              <p:cNvGrpSpPr/>
              <p:nvPr/>
            </p:nvGrpSpPr>
            <p:grpSpPr>
              <a:xfrm>
                <a:off x="1014001" y="2350323"/>
                <a:ext cx="1248754" cy="188119"/>
                <a:chOff x="1014001" y="2332738"/>
                <a:chExt cx="1248754" cy="188119"/>
              </a:xfrm>
            </p:grpSpPr>
            <p:sp>
              <p:nvSpPr>
                <p:cNvPr id="84" name="타원 83"/>
                <p:cNvSpPr/>
                <p:nvPr/>
              </p:nvSpPr>
              <p:spPr>
                <a:xfrm>
                  <a:off x="1014001" y="2351002"/>
                  <a:ext cx="151591" cy="151591"/>
                </a:xfrm>
                <a:prstGeom prst="ellipse">
                  <a:avLst/>
                </a:prstGeom>
                <a:solidFill>
                  <a:srgbClr val="00B0D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5" name="TextBox 84"/>
                <p:cNvSpPr txBox="1"/>
                <p:nvPr/>
              </p:nvSpPr>
              <p:spPr>
                <a:xfrm>
                  <a:off x="1131124" y="2332738"/>
                  <a:ext cx="1131631" cy="188119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noAutofit/>
                </a:bodyPr>
                <a:lstStyle/>
                <a:p>
                  <a:r>
                    <a:rPr lang="ko-KR" altLang="en-US" sz="1200" spc="-100" smtClean="0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KoPub돋움체 Bold" panose="02020603020101020101" pitchFamily="18" charset="-127"/>
                      <a:ea typeface="KoPub돋움체 Bold" panose="02020603020101020101" pitchFamily="18" charset="-127"/>
                    </a:rPr>
                    <a:t>조카</a:t>
                  </a:r>
                  <a:r>
                    <a:rPr lang="ko-KR" altLang="en-US" sz="1200" spc="-100" smtClean="0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KoPub돋움체 Medium" panose="02020603020101020101" pitchFamily="18" charset="-127"/>
                      <a:ea typeface="KoPub돋움체 Medium" panose="02020603020101020101" pitchFamily="18" charset="-127"/>
                    </a:rPr>
                    <a:t> </a:t>
                  </a:r>
                  <a:r>
                    <a:rPr lang="en-US" altLang="ko-KR" sz="1200" spc="-100" smtClean="0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KoPub돋움체 Light" panose="02020603020101020101" pitchFamily="18" charset="-127"/>
                      <a:ea typeface="KoPub돋움체 Light" panose="02020603020101020101" pitchFamily="18" charset="-127"/>
                    </a:rPr>
                    <a:t>(=</a:t>
                  </a:r>
                  <a:r>
                    <a:rPr lang="ko-KR" altLang="en-US" sz="1200" spc="-100" smtClean="0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KoPub돋움체 Light" panose="02020603020101020101" pitchFamily="18" charset="-127"/>
                      <a:ea typeface="KoPub돋움체 Light" panose="02020603020101020101" pitchFamily="18" charset="-127"/>
                    </a:rPr>
                    <a:t>이해당사자</a:t>
                  </a:r>
                  <a:r>
                    <a:rPr lang="en-US" altLang="ko-KR" sz="1200" spc="-100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KoPub돋움체 Light" panose="02020603020101020101" pitchFamily="18" charset="-127"/>
                      <a:ea typeface="KoPub돋움체 Light" panose="02020603020101020101" pitchFamily="18" charset="-127"/>
                    </a:rPr>
                    <a:t>)</a:t>
                  </a:r>
                  <a:endParaRPr lang="ko-KR" altLang="en-US" sz="1200" spc="-10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endParaRPr>
                </a:p>
              </p:txBody>
            </p:sp>
          </p:grpSp>
          <p:grpSp>
            <p:nvGrpSpPr>
              <p:cNvPr id="8" name="그룹 61"/>
              <p:cNvGrpSpPr/>
              <p:nvPr/>
            </p:nvGrpSpPr>
            <p:grpSpPr>
              <a:xfrm>
                <a:off x="2411978" y="2350323"/>
                <a:ext cx="1625152" cy="188119"/>
                <a:chOff x="2411978" y="2332738"/>
                <a:chExt cx="1625152" cy="188119"/>
              </a:xfrm>
            </p:grpSpPr>
            <p:sp>
              <p:nvSpPr>
                <p:cNvPr id="82" name="타원 81"/>
                <p:cNvSpPr/>
                <p:nvPr/>
              </p:nvSpPr>
              <p:spPr>
                <a:xfrm>
                  <a:off x="2411978" y="2351002"/>
                  <a:ext cx="151591" cy="151591"/>
                </a:xfrm>
                <a:prstGeom prst="ellipse">
                  <a:avLst/>
                </a:prstGeom>
                <a:solidFill>
                  <a:srgbClr val="00437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3" name="TextBox 82"/>
                <p:cNvSpPr txBox="1"/>
                <p:nvPr/>
              </p:nvSpPr>
              <p:spPr>
                <a:xfrm>
                  <a:off x="2529101" y="2332738"/>
                  <a:ext cx="1508029" cy="188119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noAutofit/>
                </a:bodyPr>
                <a:lstStyle/>
                <a:p>
                  <a:r>
                    <a:rPr lang="ko-KR" altLang="en-US" sz="1200" spc="-100" smtClean="0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KoPub돋움체 Bold" panose="02020603020101020101" pitchFamily="18" charset="-127"/>
                      <a:ea typeface="KoPub돋움체 Bold" panose="02020603020101020101" pitchFamily="18" charset="-127"/>
                    </a:rPr>
                    <a:t>국장 </a:t>
                  </a:r>
                  <a:r>
                    <a:rPr lang="en-US" altLang="ko-KR" sz="1200" spc="-100" smtClean="0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KoPub돋움체 Bold" panose="02020603020101020101" pitchFamily="18" charset="-127"/>
                      <a:ea typeface="KoPub돋움체 Bold" panose="02020603020101020101" pitchFamily="18" charset="-127"/>
                    </a:rPr>
                    <a:t>A</a:t>
                  </a:r>
                  <a:r>
                    <a:rPr lang="ko-KR" altLang="en-US" sz="1200" spc="-100" smtClean="0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KoPub돋움체 Bold" panose="02020603020101020101" pitchFamily="18" charset="-127"/>
                      <a:ea typeface="KoPub돋움체 Bold" panose="02020603020101020101" pitchFamily="18" charset="-127"/>
                    </a:rPr>
                    <a:t> </a:t>
                  </a:r>
                  <a:r>
                    <a:rPr lang="en-US" altLang="ko-KR" sz="1200" spc="-100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KoPub돋움체 Light" panose="02020603020101020101" pitchFamily="18" charset="-127"/>
                      <a:ea typeface="KoPub돋움체 Light" panose="02020603020101020101" pitchFamily="18" charset="-127"/>
                    </a:rPr>
                    <a:t>(=</a:t>
                  </a:r>
                  <a:r>
                    <a:rPr lang="ko-KR" altLang="en-US" sz="1200" spc="-100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KoPub돋움체 Light" panose="02020603020101020101" pitchFamily="18" charset="-127"/>
                      <a:ea typeface="KoPub돋움체 Light" panose="02020603020101020101" pitchFamily="18" charset="-127"/>
                    </a:rPr>
                    <a:t>부정청탁자</a:t>
                  </a:r>
                  <a:r>
                    <a:rPr lang="en-US" altLang="ko-KR" sz="1200" spc="-100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KoPub돋움체 Light" panose="02020603020101020101" pitchFamily="18" charset="-127"/>
                      <a:ea typeface="KoPub돋움체 Light" panose="02020603020101020101" pitchFamily="18" charset="-127"/>
                    </a:rPr>
                    <a:t>)</a:t>
                  </a:r>
                  <a:endParaRPr lang="ko-KR" altLang="en-US" sz="1200" spc="-10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endParaRPr>
                </a:p>
              </p:txBody>
            </p:sp>
          </p:grpSp>
          <p:grpSp>
            <p:nvGrpSpPr>
              <p:cNvPr id="9" name="그룹 62"/>
              <p:cNvGrpSpPr/>
              <p:nvPr/>
            </p:nvGrpSpPr>
            <p:grpSpPr>
              <a:xfrm>
                <a:off x="3950632" y="2350323"/>
                <a:ext cx="1366954" cy="188119"/>
                <a:chOff x="3950632" y="2332738"/>
                <a:chExt cx="1366954" cy="188119"/>
              </a:xfrm>
            </p:grpSpPr>
            <p:sp>
              <p:nvSpPr>
                <p:cNvPr id="80" name="타원 79"/>
                <p:cNvSpPr/>
                <p:nvPr/>
              </p:nvSpPr>
              <p:spPr>
                <a:xfrm>
                  <a:off x="3950632" y="2351002"/>
                  <a:ext cx="151591" cy="151591"/>
                </a:xfrm>
                <a:prstGeom prst="ellipse">
                  <a:avLst/>
                </a:prstGeom>
                <a:solidFill>
                  <a:srgbClr val="FCB81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1" name="TextBox 80"/>
                <p:cNvSpPr txBox="1"/>
                <p:nvPr/>
              </p:nvSpPr>
              <p:spPr>
                <a:xfrm>
                  <a:off x="4067755" y="2332738"/>
                  <a:ext cx="1249831" cy="188119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noAutofit/>
                </a:bodyPr>
                <a:lstStyle/>
                <a:p>
                  <a:r>
                    <a:rPr lang="ko-KR" altLang="en-US" sz="1200" spc="-100" smtClean="0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KoPub돋움체 Bold" panose="02020603020101020101" pitchFamily="18" charset="-127"/>
                      <a:ea typeface="KoPub돋움체 Bold" panose="02020603020101020101" pitchFamily="18" charset="-127"/>
                    </a:rPr>
                    <a:t>인사과장 </a:t>
                  </a:r>
                  <a:r>
                    <a:rPr lang="en-US" altLang="ko-KR" sz="1200" spc="-100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KoPub돋움체 Bold" panose="02020603020101020101" pitchFamily="18" charset="-127"/>
                      <a:ea typeface="KoPub돋움체 Bold" panose="02020603020101020101" pitchFamily="18" charset="-127"/>
                    </a:rPr>
                    <a:t>B</a:t>
                  </a:r>
                  <a:r>
                    <a:rPr lang="ko-KR" altLang="en-US" sz="1200" spc="-100" smtClean="0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KoPub돋움체 Medium" panose="02020603020101020101" pitchFamily="18" charset="-127"/>
                      <a:ea typeface="KoPub돋움체 Medium" panose="02020603020101020101" pitchFamily="18" charset="-127"/>
                    </a:rPr>
                    <a:t> </a:t>
                  </a:r>
                  <a:r>
                    <a:rPr lang="en-US" altLang="ko-KR" sz="1200" spc="-100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KoPub돋움체 Light" panose="02020603020101020101" pitchFamily="18" charset="-127"/>
                      <a:ea typeface="KoPub돋움체 Light" panose="02020603020101020101" pitchFamily="18" charset="-127"/>
                    </a:rPr>
                    <a:t>(=</a:t>
                  </a:r>
                  <a:r>
                    <a:rPr lang="ko-KR" altLang="en-US" sz="1200" spc="-100" smtClean="0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KoPub돋움체 Light" panose="02020603020101020101" pitchFamily="18" charset="-127"/>
                      <a:ea typeface="KoPub돋움체 Light" panose="02020603020101020101" pitchFamily="18" charset="-127"/>
                    </a:rPr>
                    <a:t>직무수행자</a:t>
                  </a:r>
                  <a:r>
                    <a:rPr lang="en-US" altLang="ko-KR" sz="1200" spc="-100" smtClean="0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KoPub돋움체 Light" panose="02020603020101020101" pitchFamily="18" charset="-127"/>
                      <a:ea typeface="KoPub돋움체 Light" panose="02020603020101020101" pitchFamily="18" charset="-127"/>
                    </a:rPr>
                    <a:t>)</a:t>
                  </a:r>
                  <a:endParaRPr lang="ko-KR" altLang="en-US" sz="1200" spc="-10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endParaRPr>
                </a:p>
              </p:txBody>
            </p:sp>
          </p:grpSp>
        </p:grpSp>
        <p:sp>
          <p:nvSpPr>
            <p:cNvPr id="22" name="TextBox 21"/>
            <p:cNvSpPr txBox="1"/>
            <p:nvPr/>
          </p:nvSpPr>
          <p:spPr>
            <a:xfrm>
              <a:off x="5016765" y="3528427"/>
              <a:ext cx="481864" cy="590400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altLang="ko-KR" sz="40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FCB81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?</a:t>
              </a:r>
              <a:endParaRPr lang="ko-KR" altLang="en-US" sz="40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FCB811"/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endParaRPr>
            </a:p>
          </p:txBody>
        </p:sp>
        <p:grpSp>
          <p:nvGrpSpPr>
            <p:cNvPr id="12" name="그룹 28"/>
            <p:cNvGrpSpPr/>
            <p:nvPr/>
          </p:nvGrpSpPr>
          <p:grpSpPr>
            <a:xfrm>
              <a:off x="985859" y="3067051"/>
              <a:ext cx="1666066" cy="754635"/>
              <a:chOff x="985859" y="3067051"/>
              <a:chExt cx="1666066" cy="754635"/>
            </a:xfrm>
          </p:grpSpPr>
          <p:sp>
            <p:nvSpPr>
              <p:cNvPr id="75" name="TextBox 74"/>
              <p:cNvSpPr txBox="1"/>
              <p:nvPr/>
            </p:nvSpPr>
            <p:spPr>
              <a:xfrm>
                <a:off x="985859" y="3067051"/>
                <a:ext cx="1666066" cy="618516"/>
              </a:xfrm>
              <a:prstGeom prst="roundRect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ko-KR" altLang="en-US" sz="1200" spc="-7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삼촌 회사 지원했어요</a:t>
                </a:r>
                <a:r>
                  <a:rPr lang="en-US" altLang="ko-KR" sz="1200" spc="-7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.</a:t>
                </a:r>
              </a:p>
              <a:p>
                <a:pPr algn="ctr"/>
                <a:r>
                  <a:rPr lang="ko-KR" altLang="en-US" sz="1200" spc="-7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잘 좀 봐주세요</a:t>
                </a:r>
                <a:r>
                  <a:rPr lang="en-US" altLang="ko-KR" sz="1200" spc="-7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!</a:t>
                </a:r>
                <a:endParaRPr lang="ko-KR" altLang="en-US" sz="12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endParaRPr>
              </a:p>
            </p:txBody>
          </p:sp>
          <p:sp>
            <p:nvSpPr>
              <p:cNvPr id="76" name="이등변 삼각형 75"/>
              <p:cNvSpPr/>
              <p:nvPr/>
            </p:nvSpPr>
            <p:spPr>
              <a:xfrm rot="10800000" flipH="1">
                <a:off x="1925557" y="3688142"/>
                <a:ext cx="108347" cy="133544"/>
              </a:xfrm>
              <a:prstGeom prst="triangle">
                <a:avLst>
                  <a:gd name="adj" fmla="val 100000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6" name="그룹 30"/>
            <p:cNvGrpSpPr/>
            <p:nvPr/>
          </p:nvGrpSpPr>
          <p:grpSpPr>
            <a:xfrm>
              <a:off x="3666169" y="3067051"/>
              <a:ext cx="1295887" cy="754635"/>
              <a:chOff x="3666169" y="3067051"/>
              <a:chExt cx="1295887" cy="754635"/>
            </a:xfrm>
          </p:grpSpPr>
          <p:sp>
            <p:nvSpPr>
              <p:cNvPr id="73" name="TextBox 72"/>
              <p:cNvSpPr txBox="1"/>
              <p:nvPr/>
            </p:nvSpPr>
            <p:spPr>
              <a:xfrm>
                <a:off x="3666169" y="3067051"/>
                <a:ext cx="1295887" cy="618516"/>
              </a:xfrm>
              <a:prstGeom prst="roundRect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ko-KR" altLang="en-US" sz="1200" spc="-7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우리 조카 점수 좀</a:t>
                </a:r>
                <a:endParaRPr lang="en-US" altLang="ko-KR" sz="12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endParaRPr>
              </a:p>
              <a:p>
                <a:pPr algn="ctr"/>
                <a:r>
                  <a:rPr lang="ko-KR" altLang="en-US" sz="1200" spc="-7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잘 조정해 주게</a:t>
                </a:r>
                <a:r>
                  <a:rPr lang="en-US" altLang="ko-KR" sz="1200" spc="-7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.</a:t>
                </a:r>
              </a:p>
            </p:txBody>
          </p:sp>
          <p:sp>
            <p:nvSpPr>
              <p:cNvPr id="74" name="이등변 삼각형 73"/>
              <p:cNvSpPr/>
              <p:nvPr/>
            </p:nvSpPr>
            <p:spPr>
              <a:xfrm rot="10800000">
                <a:off x="4305854" y="3688142"/>
                <a:ext cx="108347" cy="133544"/>
              </a:xfrm>
              <a:prstGeom prst="triangle">
                <a:avLst>
                  <a:gd name="adj" fmla="val 100000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7" name="그룹 37"/>
            <p:cNvGrpSpPr/>
            <p:nvPr/>
          </p:nvGrpSpPr>
          <p:grpSpPr>
            <a:xfrm>
              <a:off x="6423333" y="3067051"/>
              <a:ext cx="1680170" cy="754635"/>
              <a:chOff x="6423333" y="3067051"/>
              <a:chExt cx="1680170" cy="754635"/>
            </a:xfrm>
          </p:grpSpPr>
          <p:sp>
            <p:nvSpPr>
              <p:cNvPr id="71" name="TextBox 70"/>
              <p:cNvSpPr txBox="1"/>
              <p:nvPr/>
            </p:nvSpPr>
            <p:spPr>
              <a:xfrm>
                <a:off x="6423333" y="3067051"/>
                <a:ext cx="1680170" cy="618516"/>
              </a:xfrm>
              <a:prstGeom prst="roundRect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ko-KR" altLang="en-US" sz="1200" spc="-7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그 친구 점수가 미달인데</a:t>
                </a:r>
                <a:r>
                  <a:rPr lang="en-US" altLang="ko-KR" sz="1200" spc="-7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,</a:t>
                </a:r>
              </a:p>
              <a:p>
                <a:pPr algn="ctr"/>
                <a:r>
                  <a:rPr lang="ko-KR" altLang="en-US" sz="1200" spc="-7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어떻게 해야할까</a:t>
                </a:r>
                <a:r>
                  <a:rPr lang="en-US" altLang="ko-KR" sz="1200" spc="-7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..</a:t>
                </a:r>
              </a:p>
            </p:txBody>
          </p:sp>
          <p:sp>
            <p:nvSpPr>
              <p:cNvPr id="72" name="이등변 삼각형 71"/>
              <p:cNvSpPr/>
              <p:nvPr/>
            </p:nvSpPr>
            <p:spPr>
              <a:xfrm rot="10800000">
                <a:off x="6939833" y="3688142"/>
                <a:ext cx="108347" cy="133544"/>
              </a:xfrm>
              <a:prstGeom prst="triangle">
                <a:avLst>
                  <a:gd name="adj" fmla="val 100000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1628688" y="4991758"/>
              <a:ext cx="777232" cy="22762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이해당사자</a:t>
              </a:r>
              <a:r>
                <a:rPr lang="en-US" altLang="ko-KR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, </a:t>
              </a:r>
              <a:r>
                <a:rPr lang="ko-KR" altLang="en-US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조카</a:t>
              </a:r>
              <a:endParaRPr lang="ko-KR" altLang="en-US" sz="12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27" name="오른쪽 화살표 26"/>
            <p:cNvSpPr/>
            <p:nvPr/>
          </p:nvSpPr>
          <p:spPr>
            <a:xfrm>
              <a:off x="2428875" y="4086129"/>
              <a:ext cx="1443746" cy="475275"/>
            </a:xfrm>
            <a:prstGeom prst="rightArrow">
              <a:avLst/>
            </a:pr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rgbClr val="004370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1" name="그룹 35"/>
            <p:cNvGrpSpPr/>
            <p:nvPr/>
          </p:nvGrpSpPr>
          <p:grpSpPr>
            <a:xfrm>
              <a:off x="1804287" y="3876032"/>
              <a:ext cx="1096489" cy="1063028"/>
              <a:chOff x="3665580" y="3849365"/>
              <a:chExt cx="677419" cy="656748"/>
            </a:xfrm>
            <a:solidFill>
              <a:schemeClr val="bg1">
                <a:lumMod val="75000"/>
              </a:schemeClr>
            </a:solidFill>
          </p:grpSpPr>
          <p:sp>
            <p:nvSpPr>
              <p:cNvPr id="67" name="Oval 48"/>
              <p:cNvSpPr>
                <a:spLocks noChangeArrowheads="1"/>
              </p:cNvSpPr>
              <p:nvPr/>
            </p:nvSpPr>
            <p:spPr bwMode="auto">
              <a:xfrm>
                <a:off x="3757656" y="3849365"/>
                <a:ext cx="119323" cy="121202"/>
              </a:xfrm>
              <a:prstGeom prst="ellipse">
                <a:avLst/>
              </a:prstGeom>
              <a:solidFill>
                <a:srgbClr val="00B0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srgbClr val="77933C"/>
                  </a:solidFill>
                </a:endParaRPr>
              </a:p>
            </p:txBody>
          </p:sp>
          <p:sp>
            <p:nvSpPr>
              <p:cNvPr id="68" name="Oval 49"/>
              <p:cNvSpPr>
                <a:spLocks noChangeArrowheads="1"/>
              </p:cNvSpPr>
              <p:nvPr/>
            </p:nvSpPr>
            <p:spPr bwMode="auto">
              <a:xfrm>
                <a:off x="4139116" y="3849365"/>
                <a:ext cx="121203" cy="121202"/>
              </a:xfrm>
              <a:prstGeom prst="ellipse">
                <a:avLst/>
              </a:prstGeom>
              <a:solidFill>
                <a:srgbClr val="0043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srgbClr val="77933C"/>
                  </a:solidFill>
                </a:endParaRPr>
              </a:p>
            </p:txBody>
          </p:sp>
          <p:sp>
            <p:nvSpPr>
              <p:cNvPr id="69" name="Freeform 50"/>
              <p:cNvSpPr>
                <a:spLocks/>
              </p:cNvSpPr>
              <p:nvPr/>
            </p:nvSpPr>
            <p:spPr bwMode="auto">
              <a:xfrm>
                <a:off x="3988787" y="3983721"/>
                <a:ext cx="354212" cy="522392"/>
              </a:xfrm>
              <a:custGeom>
                <a:avLst/>
                <a:gdLst>
                  <a:gd name="T0" fmla="*/ 153 w 158"/>
                  <a:gd name="T1" fmla="*/ 47 h 233"/>
                  <a:gd name="T2" fmla="*/ 113 w 158"/>
                  <a:gd name="T3" fmla="*/ 2 h 233"/>
                  <a:gd name="T4" fmla="*/ 101 w 158"/>
                  <a:gd name="T5" fmla="*/ 0 h 233"/>
                  <a:gd name="T6" fmla="*/ 101 w 158"/>
                  <a:gd name="T7" fmla="*/ 0 h 233"/>
                  <a:gd name="T8" fmla="*/ 87 w 158"/>
                  <a:gd name="T9" fmla="*/ 0 h 233"/>
                  <a:gd name="T10" fmla="*/ 71 w 158"/>
                  <a:gd name="T11" fmla="*/ 6 h 233"/>
                  <a:gd name="T12" fmla="*/ 71 w 158"/>
                  <a:gd name="T13" fmla="*/ 6 h 233"/>
                  <a:gd name="T14" fmla="*/ 58 w 158"/>
                  <a:gd name="T15" fmla="*/ 19 h 233"/>
                  <a:gd name="T16" fmla="*/ 11 w 158"/>
                  <a:gd name="T17" fmla="*/ 45 h 233"/>
                  <a:gd name="T18" fmla="*/ 1 w 158"/>
                  <a:gd name="T19" fmla="*/ 58 h 233"/>
                  <a:gd name="T20" fmla="*/ 12 w 158"/>
                  <a:gd name="T21" fmla="*/ 68 h 233"/>
                  <a:gd name="T22" fmla="*/ 14 w 158"/>
                  <a:gd name="T23" fmla="*/ 68 h 233"/>
                  <a:gd name="T24" fmla="*/ 62 w 158"/>
                  <a:gd name="T25" fmla="*/ 48 h 233"/>
                  <a:gd name="T26" fmla="*/ 62 w 158"/>
                  <a:gd name="T27" fmla="*/ 89 h 233"/>
                  <a:gd name="T28" fmla="*/ 62 w 158"/>
                  <a:gd name="T29" fmla="*/ 89 h 233"/>
                  <a:gd name="T30" fmla="*/ 62 w 158"/>
                  <a:gd name="T31" fmla="*/ 119 h 233"/>
                  <a:gd name="T32" fmla="*/ 63 w 158"/>
                  <a:gd name="T33" fmla="*/ 219 h 233"/>
                  <a:gd name="T34" fmla="*/ 75 w 158"/>
                  <a:gd name="T35" fmla="*/ 233 h 233"/>
                  <a:gd name="T36" fmla="*/ 77 w 158"/>
                  <a:gd name="T37" fmla="*/ 233 h 233"/>
                  <a:gd name="T38" fmla="*/ 89 w 158"/>
                  <a:gd name="T39" fmla="*/ 219 h 233"/>
                  <a:gd name="T40" fmla="*/ 89 w 158"/>
                  <a:gd name="T41" fmla="*/ 119 h 233"/>
                  <a:gd name="T42" fmla="*/ 99 w 158"/>
                  <a:gd name="T43" fmla="*/ 119 h 233"/>
                  <a:gd name="T44" fmla="*/ 99 w 158"/>
                  <a:gd name="T45" fmla="*/ 219 h 233"/>
                  <a:gd name="T46" fmla="*/ 111 w 158"/>
                  <a:gd name="T47" fmla="*/ 233 h 233"/>
                  <a:gd name="T48" fmla="*/ 113 w 158"/>
                  <a:gd name="T49" fmla="*/ 233 h 233"/>
                  <a:gd name="T50" fmla="*/ 125 w 158"/>
                  <a:gd name="T51" fmla="*/ 219 h 233"/>
                  <a:gd name="T52" fmla="*/ 125 w 158"/>
                  <a:gd name="T53" fmla="*/ 119 h 233"/>
                  <a:gd name="T54" fmla="*/ 126 w 158"/>
                  <a:gd name="T55" fmla="*/ 119 h 233"/>
                  <a:gd name="T56" fmla="*/ 126 w 158"/>
                  <a:gd name="T57" fmla="*/ 114 h 233"/>
                  <a:gd name="T58" fmla="*/ 119 w 158"/>
                  <a:gd name="T59" fmla="*/ 111 h 233"/>
                  <a:gd name="T60" fmla="*/ 118 w 158"/>
                  <a:gd name="T61" fmla="*/ 91 h 233"/>
                  <a:gd name="T62" fmla="*/ 125 w 158"/>
                  <a:gd name="T63" fmla="*/ 79 h 233"/>
                  <a:gd name="T64" fmla="*/ 125 w 158"/>
                  <a:gd name="T65" fmla="*/ 45 h 233"/>
                  <a:gd name="T66" fmla="*/ 125 w 158"/>
                  <a:gd name="T67" fmla="*/ 42 h 233"/>
                  <a:gd name="T68" fmla="*/ 125 w 158"/>
                  <a:gd name="T69" fmla="*/ 39 h 233"/>
                  <a:gd name="T70" fmla="*/ 131 w 158"/>
                  <a:gd name="T71" fmla="*/ 53 h 233"/>
                  <a:gd name="T72" fmla="*/ 125 w 158"/>
                  <a:gd name="T73" fmla="*/ 85 h 233"/>
                  <a:gd name="T74" fmla="*/ 120 w 158"/>
                  <a:gd name="T75" fmla="*/ 93 h 233"/>
                  <a:gd name="T76" fmla="*/ 121 w 158"/>
                  <a:gd name="T77" fmla="*/ 109 h 233"/>
                  <a:gd name="T78" fmla="*/ 126 w 158"/>
                  <a:gd name="T79" fmla="*/ 112 h 233"/>
                  <a:gd name="T80" fmla="*/ 128 w 158"/>
                  <a:gd name="T81" fmla="*/ 112 h 233"/>
                  <a:gd name="T82" fmla="*/ 137 w 158"/>
                  <a:gd name="T83" fmla="*/ 108 h 233"/>
                  <a:gd name="T84" fmla="*/ 153 w 158"/>
                  <a:gd name="T85" fmla="*/ 47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58" h="233">
                    <a:moveTo>
                      <a:pt x="153" y="47"/>
                    </a:moveTo>
                    <a:cubicBezTo>
                      <a:pt x="149" y="27"/>
                      <a:pt x="134" y="11"/>
                      <a:pt x="113" y="2"/>
                    </a:cubicBezTo>
                    <a:cubicBezTo>
                      <a:pt x="112" y="1"/>
                      <a:pt x="102" y="0"/>
                      <a:pt x="101" y="0"/>
                    </a:cubicBezTo>
                    <a:cubicBezTo>
                      <a:pt x="101" y="0"/>
                      <a:pt x="101" y="0"/>
                      <a:pt x="101" y="0"/>
                    </a:cubicBezTo>
                    <a:cubicBezTo>
                      <a:pt x="87" y="0"/>
                      <a:pt x="87" y="0"/>
                      <a:pt x="87" y="0"/>
                    </a:cubicBezTo>
                    <a:cubicBezTo>
                      <a:pt x="81" y="0"/>
                      <a:pt x="75" y="2"/>
                      <a:pt x="71" y="6"/>
                    </a:cubicBezTo>
                    <a:cubicBezTo>
                      <a:pt x="71" y="6"/>
                      <a:pt x="71" y="6"/>
                      <a:pt x="71" y="6"/>
                    </a:cubicBezTo>
                    <a:cubicBezTo>
                      <a:pt x="66" y="9"/>
                      <a:pt x="62" y="14"/>
                      <a:pt x="58" y="19"/>
                    </a:cubicBezTo>
                    <a:cubicBezTo>
                      <a:pt x="49" y="29"/>
                      <a:pt x="39" y="42"/>
                      <a:pt x="11" y="45"/>
                    </a:cubicBezTo>
                    <a:cubicBezTo>
                      <a:pt x="5" y="46"/>
                      <a:pt x="0" y="52"/>
                      <a:pt x="1" y="58"/>
                    </a:cubicBezTo>
                    <a:cubicBezTo>
                      <a:pt x="2" y="64"/>
                      <a:pt x="7" y="68"/>
                      <a:pt x="12" y="68"/>
                    </a:cubicBezTo>
                    <a:cubicBezTo>
                      <a:pt x="13" y="68"/>
                      <a:pt x="13" y="68"/>
                      <a:pt x="14" y="68"/>
                    </a:cubicBezTo>
                    <a:cubicBezTo>
                      <a:pt x="38" y="65"/>
                      <a:pt x="52" y="57"/>
                      <a:pt x="62" y="48"/>
                    </a:cubicBezTo>
                    <a:cubicBezTo>
                      <a:pt x="62" y="89"/>
                      <a:pt x="62" y="89"/>
                      <a:pt x="62" y="89"/>
                    </a:cubicBezTo>
                    <a:cubicBezTo>
                      <a:pt x="62" y="89"/>
                      <a:pt x="62" y="89"/>
                      <a:pt x="62" y="89"/>
                    </a:cubicBezTo>
                    <a:cubicBezTo>
                      <a:pt x="62" y="119"/>
                      <a:pt x="62" y="119"/>
                      <a:pt x="62" y="119"/>
                    </a:cubicBezTo>
                    <a:cubicBezTo>
                      <a:pt x="63" y="219"/>
                      <a:pt x="63" y="219"/>
                      <a:pt x="63" y="219"/>
                    </a:cubicBezTo>
                    <a:cubicBezTo>
                      <a:pt x="63" y="227"/>
                      <a:pt x="68" y="233"/>
                      <a:pt x="75" y="233"/>
                    </a:cubicBezTo>
                    <a:cubicBezTo>
                      <a:pt x="77" y="233"/>
                      <a:pt x="77" y="233"/>
                      <a:pt x="77" y="233"/>
                    </a:cubicBezTo>
                    <a:cubicBezTo>
                      <a:pt x="83" y="233"/>
                      <a:pt x="89" y="227"/>
                      <a:pt x="89" y="219"/>
                    </a:cubicBezTo>
                    <a:cubicBezTo>
                      <a:pt x="89" y="119"/>
                      <a:pt x="89" y="119"/>
                      <a:pt x="89" y="119"/>
                    </a:cubicBezTo>
                    <a:cubicBezTo>
                      <a:pt x="99" y="119"/>
                      <a:pt x="99" y="119"/>
                      <a:pt x="99" y="119"/>
                    </a:cubicBezTo>
                    <a:cubicBezTo>
                      <a:pt x="99" y="219"/>
                      <a:pt x="99" y="219"/>
                      <a:pt x="99" y="219"/>
                    </a:cubicBezTo>
                    <a:cubicBezTo>
                      <a:pt x="99" y="227"/>
                      <a:pt x="104" y="233"/>
                      <a:pt x="111" y="233"/>
                    </a:cubicBezTo>
                    <a:cubicBezTo>
                      <a:pt x="113" y="233"/>
                      <a:pt x="113" y="233"/>
                      <a:pt x="113" y="233"/>
                    </a:cubicBezTo>
                    <a:cubicBezTo>
                      <a:pt x="120" y="233"/>
                      <a:pt x="125" y="227"/>
                      <a:pt x="125" y="219"/>
                    </a:cubicBezTo>
                    <a:cubicBezTo>
                      <a:pt x="125" y="119"/>
                      <a:pt x="125" y="119"/>
                      <a:pt x="125" y="119"/>
                    </a:cubicBezTo>
                    <a:cubicBezTo>
                      <a:pt x="126" y="119"/>
                      <a:pt x="126" y="119"/>
                      <a:pt x="126" y="119"/>
                    </a:cubicBezTo>
                    <a:cubicBezTo>
                      <a:pt x="126" y="114"/>
                      <a:pt x="126" y="114"/>
                      <a:pt x="126" y="114"/>
                    </a:cubicBezTo>
                    <a:cubicBezTo>
                      <a:pt x="123" y="114"/>
                      <a:pt x="121" y="113"/>
                      <a:pt x="119" y="111"/>
                    </a:cubicBezTo>
                    <a:cubicBezTo>
                      <a:pt x="113" y="106"/>
                      <a:pt x="112" y="97"/>
                      <a:pt x="118" y="91"/>
                    </a:cubicBezTo>
                    <a:cubicBezTo>
                      <a:pt x="121" y="88"/>
                      <a:pt x="123" y="83"/>
                      <a:pt x="125" y="79"/>
                    </a:cubicBezTo>
                    <a:cubicBezTo>
                      <a:pt x="125" y="45"/>
                      <a:pt x="125" y="45"/>
                      <a:pt x="125" y="45"/>
                    </a:cubicBezTo>
                    <a:cubicBezTo>
                      <a:pt x="125" y="42"/>
                      <a:pt x="125" y="42"/>
                      <a:pt x="125" y="42"/>
                    </a:cubicBezTo>
                    <a:cubicBezTo>
                      <a:pt x="125" y="39"/>
                      <a:pt x="125" y="39"/>
                      <a:pt x="125" y="39"/>
                    </a:cubicBezTo>
                    <a:cubicBezTo>
                      <a:pt x="128" y="43"/>
                      <a:pt x="130" y="48"/>
                      <a:pt x="131" y="53"/>
                    </a:cubicBezTo>
                    <a:cubicBezTo>
                      <a:pt x="134" y="63"/>
                      <a:pt x="131" y="75"/>
                      <a:pt x="125" y="85"/>
                    </a:cubicBezTo>
                    <a:cubicBezTo>
                      <a:pt x="124" y="88"/>
                      <a:pt x="122" y="91"/>
                      <a:pt x="120" y="93"/>
                    </a:cubicBezTo>
                    <a:cubicBezTo>
                      <a:pt x="115" y="98"/>
                      <a:pt x="116" y="105"/>
                      <a:pt x="121" y="109"/>
                    </a:cubicBezTo>
                    <a:cubicBezTo>
                      <a:pt x="122" y="110"/>
                      <a:pt x="124" y="111"/>
                      <a:pt x="126" y="112"/>
                    </a:cubicBezTo>
                    <a:cubicBezTo>
                      <a:pt x="126" y="112"/>
                      <a:pt x="127" y="112"/>
                      <a:pt x="128" y="112"/>
                    </a:cubicBezTo>
                    <a:cubicBezTo>
                      <a:pt x="131" y="112"/>
                      <a:pt x="135" y="111"/>
                      <a:pt x="137" y="108"/>
                    </a:cubicBezTo>
                    <a:cubicBezTo>
                      <a:pt x="152" y="91"/>
                      <a:pt x="158" y="68"/>
                      <a:pt x="153" y="47"/>
                    </a:cubicBezTo>
                    <a:close/>
                  </a:path>
                </a:pathLst>
              </a:custGeom>
              <a:solidFill>
                <a:srgbClr val="0043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srgbClr val="77933C"/>
                  </a:solidFill>
                </a:endParaRPr>
              </a:p>
            </p:txBody>
          </p:sp>
          <p:sp>
            <p:nvSpPr>
              <p:cNvPr id="70" name="Freeform 51"/>
              <p:cNvSpPr>
                <a:spLocks/>
              </p:cNvSpPr>
              <p:nvPr/>
            </p:nvSpPr>
            <p:spPr bwMode="auto">
              <a:xfrm>
                <a:off x="3665580" y="3983721"/>
                <a:ext cx="321328" cy="522392"/>
              </a:xfrm>
              <a:custGeom>
                <a:avLst/>
                <a:gdLst>
                  <a:gd name="T0" fmla="*/ 103 w 143"/>
                  <a:gd name="T1" fmla="*/ 19 h 233"/>
                  <a:gd name="T2" fmla="*/ 91 w 143"/>
                  <a:gd name="T3" fmla="*/ 6 h 233"/>
                  <a:gd name="T4" fmla="*/ 90 w 143"/>
                  <a:gd name="T5" fmla="*/ 6 h 233"/>
                  <a:gd name="T6" fmla="*/ 75 w 143"/>
                  <a:gd name="T7" fmla="*/ 0 h 233"/>
                  <a:gd name="T8" fmla="*/ 60 w 143"/>
                  <a:gd name="T9" fmla="*/ 0 h 233"/>
                  <a:gd name="T10" fmla="*/ 58 w 143"/>
                  <a:gd name="T11" fmla="*/ 0 h 233"/>
                  <a:gd name="T12" fmla="*/ 47 w 143"/>
                  <a:gd name="T13" fmla="*/ 2 h 233"/>
                  <a:gd name="T14" fmla="*/ 7 w 143"/>
                  <a:gd name="T15" fmla="*/ 45 h 233"/>
                  <a:gd name="T16" fmla="*/ 10 w 143"/>
                  <a:gd name="T17" fmla="*/ 105 h 233"/>
                  <a:gd name="T18" fmla="*/ 20 w 143"/>
                  <a:gd name="T19" fmla="*/ 111 h 233"/>
                  <a:gd name="T20" fmla="*/ 25 w 143"/>
                  <a:gd name="T21" fmla="*/ 110 h 233"/>
                  <a:gd name="T22" fmla="*/ 30 w 143"/>
                  <a:gd name="T23" fmla="*/ 95 h 233"/>
                  <a:gd name="T24" fmla="*/ 29 w 143"/>
                  <a:gd name="T25" fmla="*/ 53 h 233"/>
                  <a:gd name="T26" fmla="*/ 36 w 143"/>
                  <a:gd name="T27" fmla="*/ 39 h 233"/>
                  <a:gd name="T28" fmla="*/ 36 w 143"/>
                  <a:gd name="T29" fmla="*/ 41 h 233"/>
                  <a:gd name="T30" fmla="*/ 36 w 143"/>
                  <a:gd name="T31" fmla="*/ 44 h 233"/>
                  <a:gd name="T32" fmla="*/ 36 w 143"/>
                  <a:gd name="T33" fmla="*/ 89 h 233"/>
                  <a:gd name="T34" fmla="*/ 36 w 143"/>
                  <a:gd name="T35" fmla="*/ 91 h 233"/>
                  <a:gd name="T36" fmla="*/ 36 w 143"/>
                  <a:gd name="T37" fmla="*/ 118 h 233"/>
                  <a:gd name="T38" fmla="*/ 36 w 143"/>
                  <a:gd name="T39" fmla="*/ 219 h 233"/>
                  <a:gd name="T40" fmla="*/ 48 w 143"/>
                  <a:gd name="T41" fmla="*/ 233 h 233"/>
                  <a:gd name="T42" fmla="*/ 50 w 143"/>
                  <a:gd name="T43" fmla="*/ 233 h 233"/>
                  <a:gd name="T44" fmla="*/ 62 w 143"/>
                  <a:gd name="T45" fmla="*/ 219 h 233"/>
                  <a:gd name="T46" fmla="*/ 62 w 143"/>
                  <a:gd name="T47" fmla="*/ 119 h 233"/>
                  <a:gd name="T48" fmla="*/ 73 w 143"/>
                  <a:gd name="T49" fmla="*/ 119 h 233"/>
                  <a:gd name="T50" fmla="*/ 73 w 143"/>
                  <a:gd name="T51" fmla="*/ 219 h 233"/>
                  <a:gd name="T52" fmla="*/ 85 w 143"/>
                  <a:gd name="T53" fmla="*/ 233 h 233"/>
                  <a:gd name="T54" fmla="*/ 87 w 143"/>
                  <a:gd name="T55" fmla="*/ 233 h 233"/>
                  <a:gd name="T56" fmla="*/ 99 w 143"/>
                  <a:gd name="T57" fmla="*/ 219 h 233"/>
                  <a:gd name="T58" fmla="*/ 99 w 143"/>
                  <a:gd name="T59" fmla="*/ 119 h 233"/>
                  <a:gd name="T60" fmla="*/ 99 w 143"/>
                  <a:gd name="T61" fmla="*/ 89 h 233"/>
                  <a:gd name="T62" fmla="*/ 99 w 143"/>
                  <a:gd name="T63" fmla="*/ 48 h 233"/>
                  <a:gd name="T64" fmla="*/ 141 w 143"/>
                  <a:gd name="T65" fmla="*/ 67 h 233"/>
                  <a:gd name="T66" fmla="*/ 138 w 143"/>
                  <a:gd name="T67" fmla="*/ 59 h 233"/>
                  <a:gd name="T68" fmla="*/ 143 w 143"/>
                  <a:gd name="T69" fmla="*/ 44 h 233"/>
                  <a:gd name="T70" fmla="*/ 103 w 143"/>
                  <a:gd name="T71" fmla="*/ 19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43" h="233">
                    <a:moveTo>
                      <a:pt x="103" y="19"/>
                    </a:moveTo>
                    <a:cubicBezTo>
                      <a:pt x="99" y="14"/>
                      <a:pt x="96" y="9"/>
                      <a:pt x="91" y="6"/>
                    </a:cubicBezTo>
                    <a:cubicBezTo>
                      <a:pt x="90" y="6"/>
                      <a:pt x="90" y="6"/>
                      <a:pt x="90" y="6"/>
                    </a:cubicBezTo>
                    <a:cubicBezTo>
                      <a:pt x="86" y="2"/>
                      <a:pt x="81" y="0"/>
                      <a:pt x="75" y="0"/>
                    </a:cubicBezTo>
                    <a:cubicBezTo>
                      <a:pt x="60" y="0"/>
                      <a:pt x="60" y="0"/>
                      <a:pt x="60" y="0"/>
                    </a:cubicBezTo>
                    <a:cubicBezTo>
                      <a:pt x="59" y="0"/>
                      <a:pt x="59" y="0"/>
                      <a:pt x="58" y="0"/>
                    </a:cubicBezTo>
                    <a:cubicBezTo>
                      <a:pt x="57" y="0"/>
                      <a:pt x="48" y="1"/>
                      <a:pt x="47" y="2"/>
                    </a:cubicBezTo>
                    <a:cubicBezTo>
                      <a:pt x="28" y="10"/>
                      <a:pt x="14" y="25"/>
                      <a:pt x="7" y="45"/>
                    </a:cubicBezTo>
                    <a:cubicBezTo>
                      <a:pt x="0" y="66"/>
                      <a:pt x="1" y="90"/>
                      <a:pt x="10" y="105"/>
                    </a:cubicBezTo>
                    <a:cubicBezTo>
                      <a:pt x="12" y="109"/>
                      <a:pt x="16" y="111"/>
                      <a:pt x="20" y="111"/>
                    </a:cubicBezTo>
                    <a:cubicBezTo>
                      <a:pt x="21" y="111"/>
                      <a:pt x="23" y="111"/>
                      <a:pt x="25" y="110"/>
                    </a:cubicBezTo>
                    <a:cubicBezTo>
                      <a:pt x="31" y="107"/>
                      <a:pt x="33" y="100"/>
                      <a:pt x="30" y="95"/>
                    </a:cubicBezTo>
                    <a:cubicBezTo>
                      <a:pt x="25" y="86"/>
                      <a:pt x="23" y="69"/>
                      <a:pt x="29" y="53"/>
                    </a:cubicBezTo>
                    <a:cubicBezTo>
                      <a:pt x="30" y="49"/>
                      <a:pt x="33" y="44"/>
                      <a:pt x="36" y="39"/>
                    </a:cubicBezTo>
                    <a:cubicBezTo>
                      <a:pt x="36" y="41"/>
                      <a:pt x="36" y="41"/>
                      <a:pt x="36" y="41"/>
                    </a:cubicBezTo>
                    <a:cubicBezTo>
                      <a:pt x="36" y="44"/>
                      <a:pt x="36" y="44"/>
                      <a:pt x="36" y="44"/>
                    </a:cubicBezTo>
                    <a:cubicBezTo>
                      <a:pt x="36" y="89"/>
                      <a:pt x="36" y="89"/>
                      <a:pt x="36" y="89"/>
                    </a:cubicBezTo>
                    <a:cubicBezTo>
                      <a:pt x="36" y="91"/>
                      <a:pt x="36" y="91"/>
                      <a:pt x="36" y="91"/>
                    </a:cubicBezTo>
                    <a:cubicBezTo>
                      <a:pt x="36" y="118"/>
                      <a:pt x="36" y="118"/>
                      <a:pt x="36" y="118"/>
                    </a:cubicBezTo>
                    <a:cubicBezTo>
                      <a:pt x="36" y="219"/>
                      <a:pt x="36" y="219"/>
                      <a:pt x="36" y="219"/>
                    </a:cubicBezTo>
                    <a:cubicBezTo>
                      <a:pt x="36" y="227"/>
                      <a:pt x="41" y="233"/>
                      <a:pt x="48" y="233"/>
                    </a:cubicBezTo>
                    <a:cubicBezTo>
                      <a:pt x="50" y="233"/>
                      <a:pt x="50" y="233"/>
                      <a:pt x="50" y="233"/>
                    </a:cubicBezTo>
                    <a:cubicBezTo>
                      <a:pt x="57" y="233"/>
                      <a:pt x="62" y="227"/>
                      <a:pt x="62" y="219"/>
                    </a:cubicBezTo>
                    <a:cubicBezTo>
                      <a:pt x="62" y="119"/>
                      <a:pt x="62" y="119"/>
                      <a:pt x="62" y="119"/>
                    </a:cubicBezTo>
                    <a:cubicBezTo>
                      <a:pt x="73" y="119"/>
                      <a:pt x="73" y="119"/>
                      <a:pt x="73" y="119"/>
                    </a:cubicBezTo>
                    <a:cubicBezTo>
                      <a:pt x="73" y="219"/>
                      <a:pt x="73" y="219"/>
                      <a:pt x="73" y="219"/>
                    </a:cubicBezTo>
                    <a:cubicBezTo>
                      <a:pt x="73" y="227"/>
                      <a:pt x="78" y="233"/>
                      <a:pt x="85" y="233"/>
                    </a:cubicBezTo>
                    <a:cubicBezTo>
                      <a:pt x="87" y="233"/>
                      <a:pt x="87" y="233"/>
                      <a:pt x="87" y="233"/>
                    </a:cubicBezTo>
                    <a:cubicBezTo>
                      <a:pt x="94" y="233"/>
                      <a:pt x="99" y="227"/>
                      <a:pt x="99" y="219"/>
                    </a:cubicBezTo>
                    <a:cubicBezTo>
                      <a:pt x="99" y="119"/>
                      <a:pt x="99" y="119"/>
                      <a:pt x="99" y="119"/>
                    </a:cubicBezTo>
                    <a:cubicBezTo>
                      <a:pt x="99" y="89"/>
                      <a:pt x="99" y="89"/>
                      <a:pt x="99" y="89"/>
                    </a:cubicBezTo>
                    <a:cubicBezTo>
                      <a:pt x="99" y="48"/>
                      <a:pt x="99" y="48"/>
                      <a:pt x="99" y="48"/>
                    </a:cubicBezTo>
                    <a:cubicBezTo>
                      <a:pt x="108" y="56"/>
                      <a:pt x="121" y="64"/>
                      <a:pt x="141" y="67"/>
                    </a:cubicBezTo>
                    <a:cubicBezTo>
                      <a:pt x="140" y="65"/>
                      <a:pt x="138" y="62"/>
                      <a:pt x="138" y="59"/>
                    </a:cubicBezTo>
                    <a:cubicBezTo>
                      <a:pt x="137" y="53"/>
                      <a:pt x="139" y="48"/>
                      <a:pt x="143" y="44"/>
                    </a:cubicBezTo>
                    <a:cubicBezTo>
                      <a:pt x="121" y="40"/>
                      <a:pt x="111" y="29"/>
                      <a:pt x="103" y="19"/>
                    </a:cubicBezTo>
                    <a:close/>
                  </a:path>
                </a:pathLst>
              </a:custGeom>
              <a:solidFill>
                <a:srgbClr val="00B0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srgbClr val="77933C"/>
                  </a:solidFill>
                </a:endParaRPr>
              </a:p>
            </p:txBody>
          </p:sp>
        </p:grpSp>
        <p:sp>
          <p:nvSpPr>
            <p:cNvPr id="29" name="오른쪽 화살표 28"/>
            <p:cNvSpPr/>
            <p:nvPr/>
          </p:nvSpPr>
          <p:spPr>
            <a:xfrm>
              <a:off x="5146361" y="4086129"/>
              <a:ext cx="1450653" cy="475275"/>
            </a:xfrm>
            <a:prstGeom prst="rightArrow">
              <a:avLst/>
            </a:pr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rgbClr val="FCB81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30" name="Picture 4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56016"/>
            <a:stretch/>
          </p:blipFill>
          <p:spPr bwMode="auto">
            <a:xfrm>
              <a:off x="951386" y="4944326"/>
              <a:ext cx="7364597" cy="1466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1" name="TextBox 30"/>
            <p:cNvSpPr txBox="1"/>
            <p:nvPr/>
          </p:nvSpPr>
          <p:spPr>
            <a:xfrm>
              <a:off x="3827204" y="4991758"/>
              <a:ext cx="777232" cy="22762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부정청탁자</a:t>
              </a:r>
              <a:r>
                <a:rPr lang="en-US" altLang="ko-KR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, </a:t>
              </a:r>
              <a:r>
                <a:rPr lang="ko-KR" altLang="en-US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국장 </a:t>
              </a:r>
              <a:r>
                <a:rPr lang="en-US" altLang="ko-KR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A</a:t>
              </a:r>
              <a:endParaRPr lang="ko-KR" altLang="en-US" sz="12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518237" y="4991758"/>
              <a:ext cx="777232" cy="22762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직무수행자</a:t>
              </a:r>
              <a:r>
                <a:rPr lang="en-US" altLang="ko-KR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, </a:t>
              </a:r>
              <a:r>
                <a:rPr lang="ko-KR" altLang="en-US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인사과장 </a:t>
              </a:r>
              <a:r>
                <a:rPr lang="en-US" altLang="ko-KR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B</a:t>
              </a:r>
              <a:endParaRPr lang="ko-KR" altLang="en-US" sz="12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grpSp>
          <p:nvGrpSpPr>
            <p:cNvPr id="23" name="그룹 32"/>
            <p:cNvGrpSpPr/>
            <p:nvPr/>
          </p:nvGrpSpPr>
          <p:grpSpPr>
            <a:xfrm>
              <a:off x="918820" y="5260975"/>
              <a:ext cx="1880921" cy="973138"/>
              <a:chOff x="918820" y="5260975"/>
              <a:chExt cx="1880921" cy="973138"/>
            </a:xfrm>
          </p:grpSpPr>
          <p:sp>
            <p:nvSpPr>
              <p:cNvPr id="64" name="직사각형 63"/>
              <p:cNvSpPr/>
              <p:nvPr/>
            </p:nvSpPr>
            <p:spPr>
              <a:xfrm>
                <a:off x="918820" y="5438775"/>
                <a:ext cx="1880921" cy="795338"/>
              </a:xfrm>
              <a:prstGeom prst="rect">
                <a:avLst/>
              </a:prstGeom>
              <a:solidFill>
                <a:srgbClr val="00B0D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1484639" y="5604547"/>
                <a:ext cx="757602" cy="4637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altLang="ko-KR" sz="14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1</a:t>
                </a:r>
                <a:r>
                  <a:rPr lang="ko-KR" altLang="en-US" sz="14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천만원 이하</a:t>
                </a:r>
                <a:r>
                  <a:rPr lang="en-US" altLang="ko-KR" sz="14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/>
                </a:r>
                <a:br>
                  <a:rPr lang="en-US" altLang="ko-KR" sz="14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</a:br>
                <a:r>
                  <a:rPr lang="ko-KR" altLang="en-US" sz="14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과태료</a:t>
                </a:r>
                <a:endParaRPr lang="ko-KR" altLang="en-US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endParaRPr>
              </a:p>
            </p:txBody>
          </p:sp>
          <p:sp>
            <p:nvSpPr>
              <p:cNvPr id="66" name="이등변 삼각형 65"/>
              <p:cNvSpPr/>
              <p:nvPr/>
            </p:nvSpPr>
            <p:spPr>
              <a:xfrm flipH="1">
                <a:off x="1908758" y="5260975"/>
                <a:ext cx="164814" cy="181563"/>
              </a:xfrm>
              <a:prstGeom prst="triangle">
                <a:avLst/>
              </a:prstGeom>
              <a:solidFill>
                <a:srgbClr val="00B0D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4" name="그룹 33"/>
            <p:cNvGrpSpPr/>
            <p:nvPr/>
          </p:nvGrpSpPr>
          <p:grpSpPr>
            <a:xfrm>
              <a:off x="2869580" y="5260975"/>
              <a:ext cx="3033446" cy="973138"/>
              <a:chOff x="2869580" y="5260975"/>
              <a:chExt cx="3033446" cy="973138"/>
            </a:xfrm>
          </p:grpSpPr>
          <p:sp>
            <p:nvSpPr>
              <p:cNvPr id="60" name="직사각형 59"/>
              <p:cNvSpPr/>
              <p:nvPr/>
            </p:nvSpPr>
            <p:spPr>
              <a:xfrm>
                <a:off x="2869580" y="5438775"/>
                <a:ext cx="3033446" cy="795338"/>
              </a:xfrm>
              <a:prstGeom prst="rect">
                <a:avLst/>
              </a:prstGeom>
              <a:solidFill>
                <a:srgbClr val="0043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297698" y="5604547"/>
                <a:ext cx="757602" cy="4637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ko-KR" altLang="en-US" sz="12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일반인</a:t>
                </a:r>
                <a:r>
                  <a:rPr lang="en-US" altLang="ko-KR" sz="14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/>
                </a:r>
                <a:br>
                  <a:rPr lang="en-US" altLang="ko-KR" sz="14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</a:br>
                <a:r>
                  <a:rPr lang="en-US" altLang="ko-KR" sz="14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2</a:t>
                </a:r>
                <a:r>
                  <a:rPr lang="ko-KR" altLang="en-US" sz="1400" spc="-10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천만원 </a:t>
                </a:r>
                <a:r>
                  <a:rPr lang="ko-KR" altLang="en-US" sz="14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이하</a:t>
                </a:r>
                <a:r>
                  <a:rPr lang="en-US" altLang="ko-KR" sz="1400" spc="-10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 </a:t>
                </a:r>
                <a:r>
                  <a:rPr lang="ko-KR" altLang="en-US" sz="14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과태료 </a:t>
                </a:r>
                <a:endParaRPr lang="ko-KR" altLang="en-US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4759688" y="5604547"/>
                <a:ext cx="757602" cy="4637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ko-KR" altLang="en-US" sz="1200" spc="-100" dirty="0" err="1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공직자등</a:t>
                </a:r>
                <a:r>
                  <a:rPr lang="en-US" altLang="ko-KR" sz="1400" spc="-10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/>
                </a:r>
                <a:br>
                  <a:rPr lang="en-US" altLang="ko-KR" sz="1400" spc="-10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</a:br>
                <a:r>
                  <a:rPr lang="en-US" altLang="ko-KR" sz="1400" spc="-10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3</a:t>
                </a:r>
                <a:r>
                  <a:rPr lang="ko-KR" altLang="en-US" sz="1400" spc="-100" dirty="0" err="1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천만원</a:t>
                </a:r>
                <a:r>
                  <a:rPr lang="ko-KR" altLang="en-US" sz="1400" spc="-100" dirty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 </a:t>
                </a:r>
                <a:r>
                  <a:rPr lang="ko-KR" altLang="en-US" sz="1400" spc="-10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이하</a:t>
                </a:r>
                <a:r>
                  <a:rPr lang="en-US" altLang="ko-KR" sz="1400" spc="-100" dirty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 </a:t>
                </a:r>
                <a:r>
                  <a:rPr lang="ko-KR" altLang="en-US" sz="1400" spc="-100" dirty="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과태료 </a:t>
                </a:r>
                <a:endParaRPr lang="ko-KR" altLang="en-US" sz="1400" spc="-100" dirty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endParaRPr>
              </a:p>
            </p:txBody>
          </p:sp>
          <p:sp>
            <p:nvSpPr>
              <p:cNvPr id="63" name="이등변 삼각형 62"/>
              <p:cNvSpPr/>
              <p:nvPr/>
            </p:nvSpPr>
            <p:spPr>
              <a:xfrm flipH="1">
                <a:off x="4084122" y="5260975"/>
                <a:ext cx="164814" cy="181563"/>
              </a:xfrm>
              <a:prstGeom prst="triangle">
                <a:avLst/>
              </a:prstGeom>
              <a:solidFill>
                <a:srgbClr val="00437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5" name="그룹 36"/>
            <p:cNvGrpSpPr/>
            <p:nvPr/>
          </p:nvGrpSpPr>
          <p:grpSpPr>
            <a:xfrm flipH="1">
              <a:off x="3969077" y="3876032"/>
              <a:ext cx="573337" cy="1063028"/>
              <a:chOff x="3988787" y="3849365"/>
              <a:chExt cx="354212" cy="656748"/>
            </a:xfrm>
            <a:solidFill>
              <a:schemeClr val="bg1">
                <a:lumMod val="75000"/>
              </a:schemeClr>
            </a:solidFill>
          </p:grpSpPr>
          <p:sp>
            <p:nvSpPr>
              <p:cNvPr id="58" name="Oval 49"/>
              <p:cNvSpPr>
                <a:spLocks noChangeArrowheads="1"/>
              </p:cNvSpPr>
              <p:nvPr/>
            </p:nvSpPr>
            <p:spPr bwMode="auto">
              <a:xfrm>
                <a:off x="4139116" y="3849365"/>
                <a:ext cx="121203" cy="121202"/>
              </a:xfrm>
              <a:prstGeom prst="ellipse">
                <a:avLst/>
              </a:prstGeom>
              <a:solidFill>
                <a:srgbClr val="0043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srgbClr val="77933C"/>
                  </a:solidFill>
                </a:endParaRPr>
              </a:p>
            </p:txBody>
          </p:sp>
          <p:sp>
            <p:nvSpPr>
              <p:cNvPr id="59" name="Freeform 50"/>
              <p:cNvSpPr>
                <a:spLocks/>
              </p:cNvSpPr>
              <p:nvPr/>
            </p:nvSpPr>
            <p:spPr bwMode="auto">
              <a:xfrm>
                <a:off x="3988787" y="3983721"/>
                <a:ext cx="354212" cy="522392"/>
              </a:xfrm>
              <a:custGeom>
                <a:avLst/>
                <a:gdLst>
                  <a:gd name="T0" fmla="*/ 153 w 158"/>
                  <a:gd name="T1" fmla="*/ 47 h 233"/>
                  <a:gd name="T2" fmla="*/ 113 w 158"/>
                  <a:gd name="T3" fmla="*/ 2 h 233"/>
                  <a:gd name="T4" fmla="*/ 101 w 158"/>
                  <a:gd name="T5" fmla="*/ 0 h 233"/>
                  <a:gd name="T6" fmla="*/ 101 w 158"/>
                  <a:gd name="T7" fmla="*/ 0 h 233"/>
                  <a:gd name="T8" fmla="*/ 87 w 158"/>
                  <a:gd name="T9" fmla="*/ 0 h 233"/>
                  <a:gd name="T10" fmla="*/ 71 w 158"/>
                  <a:gd name="T11" fmla="*/ 6 h 233"/>
                  <a:gd name="T12" fmla="*/ 71 w 158"/>
                  <a:gd name="T13" fmla="*/ 6 h 233"/>
                  <a:gd name="T14" fmla="*/ 58 w 158"/>
                  <a:gd name="T15" fmla="*/ 19 h 233"/>
                  <a:gd name="T16" fmla="*/ 11 w 158"/>
                  <a:gd name="T17" fmla="*/ 45 h 233"/>
                  <a:gd name="T18" fmla="*/ 1 w 158"/>
                  <a:gd name="T19" fmla="*/ 58 h 233"/>
                  <a:gd name="T20" fmla="*/ 12 w 158"/>
                  <a:gd name="T21" fmla="*/ 68 h 233"/>
                  <a:gd name="T22" fmla="*/ 14 w 158"/>
                  <a:gd name="T23" fmla="*/ 68 h 233"/>
                  <a:gd name="T24" fmla="*/ 62 w 158"/>
                  <a:gd name="T25" fmla="*/ 48 h 233"/>
                  <a:gd name="T26" fmla="*/ 62 w 158"/>
                  <a:gd name="T27" fmla="*/ 89 h 233"/>
                  <a:gd name="T28" fmla="*/ 62 w 158"/>
                  <a:gd name="T29" fmla="*/ 89 h 233"/>
                  <a:gd name="T30" fmla="*/ 62 w 158"/>
                  <a:gd name="T31" fmla="*/ 119 h 233"/>
                  <a:gd name="T32" fmla="*/ 63 w 158"/>
                  <a:gd name="T33" fmla="*/ 219 h 233"/>
                  <a:gd name="T34" fmla="*/ 75 w 158"/>
                  <a:gd name="T35" fmla="*/ 233 h 233"/>
                  <a:gd name="T36" fmla="*/ 77 w 158"/>
                  <a:gd name="T37" fmla="*/ 233 h 233"/>
                  <a:gd name="T38" fmla="*/ 89 w 158"/>
                  <a:gd name="T39" fmla="*/ 219 h 233"/>
                  <a:gd name="T40" fmla="*/ 89 w 158"/>
                  <a:gd name="T41" fmla="*/ 119 h 233"/>
                  <a:gd name="T42" fmla="*/ 99 w 158"/>
                  <a:gd name="T43" fmla="*/ 119 h 233"/>
                  <a:gd name="T44" fmla="*/ 99 w 158"/>
                  <a:gd name="T45" fmla="*/ 219 h 233"/>
                  <a:gd name="T46" fmla="*/ 111 w 158"/>
                  <a:gd name="T47" fmla="*/ 233 h 233"/>
                  <a:gd name="T48" fmla="*/ 113 w 158"/>
                  <a:gd name="T49" fmla="*/ 233 h 233"/>
                  <a:gd name="T50" fmla="*/ 125 w 158"/>
                  <a:gd name="T51" fmla="*/ 219 h 233"/>
                  <a:gd name="T52" fmla="*/ 125 w 158"/>
                  <a:gd name="T53" fmla="*/ 119 h 233"/>
                  <a:gd name="T54" fmla="*/ 126 w 158"/>
                  <a:gd name="T55" fmla="*/ 119 h 233"/>
                  <a:gd name="T56" fmla="*/ 126 w 158"/>
                  <a:gd name="T57" fmla="*/ 114 h 233"/>
                  <a:gd name="T58" fmla="*/ 119 w 158"/>
                  <a:gd name="T59" fmla="*/ 111 h 233"/>
                  <a:gd name="T60" fmla="*/ 118 w 158"/>
                  <a:gd name="T61" fmla="*/ 91 h 233"/>
                  <a:gd name="T62" fmla="*/ 125 w 158"/>
                  <a:gd name="T63" fmla="*/ 79 h 233"/>
                  <a:gd name="T64" fmla="*/ 125 w 158"/>
                  <a:gd name="T65" fmla="*/ 45 h 233"/>
                  <a:gd name="T66" fmla="*/ 125 w 158"/>
                  <a:gd name="T67" fmla="*/ 42 h 233"/>
                  <a:gd name="T68" fmla="*/ 125 w 158"/>
                  <a:gd name="T69" fmla="*/ 39 h 233"/>
                  <a:gd name="T70" fmla="*/ 131 w 158"/>
                  <a:gd name="T71" fmla="*/ 53 h 233"/>
                  <a:gd name="T72" fmla="*/ 125 w 158"/>
                  <a:gd name="T73" fmla="*/ 85 h 233"/>
                  <a:gd name="T74" fmla="*/ 120 w 158"/>
                  <a:gd name="T75" fmla="*/ 93 h 233"/>
                  <a:gd name="T76" fmla="*/ 121 w 158"/>
                  <a:gd name="T77" fmla="*/ 109 h 233"/>
                  <a:gd name="T78" fmla="*/ 126 w 158"/>
                  <a:gd name="T79" fmla="*/ 112 h 233"/>
                  <a:gd name="T80" fmla="*/ 128 w 158"/>
                  <a:gd name="T81" fmla="*/ 112 h 233"/>
                  <a:gd name="T82" fmla="*/ 137 w 158"/>
                  <a:gd name="T83" fmla="*/ 108 h 233"/>
                  <a:gd name="T84" fmla="*/ 153 w 158"/>
                  <a:gd name="T85" fmla="*/ 47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58" h="233">
                    <a:moveTo>
                      <a:pt x="153" y="47"/>
                    </a:moveTo>
                    <a:cubicBezTo>
                      <a:pt x="149" y="27"/>
                      <a:pt x="134" y="11"/>
                      <a:pt x="113" y="2"/>
                    </a:cubicBezTo>
                    <a:cubicBezTo>
                      <a:pt x="112" y="1"/>
                      <a:pt x="102" y="0"/>
                      <a:pt x="101" y="0"/>
                    </a:cubicBezTo>
                    <a:cubicBezTo>
                      <a:pt x="101" y="0"/>
                      <a:pt x="101" y="0"/>
                      <a:pt x="101" y="0"/>
                    </a:cubicBezTo>
                    <a:cubicBezTo>
                      <a:pt x="87" y="0"/>
                      <a:pt x="87" y="0"/>
                      <a:pt x="87" y="0"/>
                    </a:cubicBezTo>
                    <a:cubicBezTo>
                      <a:pt x="81" y="0"/>
                      <a:pt x="75" y="2"/>
                      <a:pt x="71" y="6"/>
                    </a:cubicBezTo>
                    <a:cubicBezTo>
                      <a:pt x="71" y="6"/>
                      <a:pt x="71" y="6"/>
                      <a:pt x="71" y="6"/>
                    </a:cubicBezTo>
                    <a:cubicBezTo>
                      <a:pt x="66" y="9"/>
                      <a:pt x="62" y="14"/>
                      <a:pt x="58" y="19"/>
                    </a:cubicBezTo>
                    <a:cubicBezTo>
                      <a:pt x="49" y="29"/>
                      <a:pt x="39" y="42"/>
                      <a:pt x="11" y="45"/>
                    </a:cubicBezTo>
                    <a:cubicBezTo>
                      <a:pt x="5" y="46"/>
                      <a:pt x="0" y="52"/>
                      <a:pt x="1" y="58"/>
                    </a:cubicBezTo>
                    <a:cubicBezTo>
                      <a:pt x="2" y="64"/>
                      <a:pt x="7" y="68"/>
                      <a:pt x="12" y="68"/>
                    </a:cubicBezTo>
                    <a:cubicBezTo>
                      <a:pt x="13" y="68"/>
                      <a:pt x="13" y="68"/>
                      <a:pt x="14" y="68"/>
                    </a:cubicBezTo>
                    <a:cubicBezTo>
                      <a:pt x="38" y="65"/>
                      <a:pt x="52" y="57"/>
                      <a:pt x="62" y="48"/>
                    </a:cubicBezTo>
                    <a:cubicBezTo>
                      <a:pt x="62" y="89"/>
                      <a:pt x="62" y="89"/>
                      <a:pt x="62" y="89"/>
                    </a:cubicBezTo>
                    <a:cubicBezTo>
                      <a:pt x="62" y="89"/>
                      <a:pt x="62" y="89"/>
                      <a:pt x="62" y="89"/>
                    </a:cubicBezTo>
                    <a:cubicBezTo>
                      <a:pt x="62" y="119"/>
                      <a:pt x="62" y="119"/>
                      <a:pt x="62" y="119"/>
                    </a:cubicBezTo>
                    <a:cubicBezTo>
                      <a:pt x="63" y="219"/>
                      <a:pt x="63" y="219"/>
                      <a:pt x="63" y="219"/>
                    </a:cubicBezTo>
                    <a:cubicBezTo>
                      <a:pt x="63" y="227"/>
                      <a:pt x="68" y="233"/>
                      <a:pt x="75" y="233"/>
                    </a:cubicBezTo>
                    <a:cubicBezTo>
                      <a:pt x="77" y="233"/>
                      <a:pt x="77" y="233"/>
                      <a:pt x="77" y="233"/>
                    </a:cubicBezTo>
                    <a:cubicBezTo>
                      <a:pt x="83" y="233"/>
                      <a:pt x="89" y="227"/>
                      <a:pt x="89" y="219"/>
                    </a:cubicBezTo>
                    <a:cubicBezTo>
                      <a:pt x="89" y="119"/>
                      <a:pt x="89" y="119"/>
                      <a:pt x="89" y="119"/>
                    </a:cubicBezTo>
                    <a:cubicBezTo>
                      <a:pt x="99" y="119"/>
                      <a:pt x="99" y="119"/>
                      <a:pt x="99" y="119"/>
                    </a:cubicBezTo>
                    <a:cubicBezTo>
                      <a:pt x="99" y="219"/>
                      <a:pt x="99" y="219"/>
                      <a:pt x="99" y="219"/>
                    </a:cubicBezTo>
                    <a:cubicBezTo>
                      <a:pt x="99" y="227"/>
                      <a:pt x="104" y="233"/>
                      <a:pt x="111" y="233"/>
                    </a:cubicBezTo>
                    <a:cubicBezTo>
                      <a:pt x="113" y="233"/>
                      <a:pt x="113" y="233"/>
                      <a:pt x="113" y="233"/>
                    </a:cubicBezTo>
                    <a:cubicBezTo>
                      <a:pt x="120" y="233"/>
                      <a:pt x="125" y="227"/>
                      <a:pt x="125" y="219"/>
                    </a:cubicBezTo>
                    <a:cubicBezTo>
                      <a:pt x="125" y="119"/>
                      <a:pt x="125" y="119"/>
                      <a:pt x="125" y="119"/>
                    </a:cubicBezTo>
                    <a:cubicBezTo>
                      <a:pt x="126" y="119"/>
                      <a:pt x="126" y="119"/>
                      <a:pt x="126" y="119"/>
                    </a:cubicBezTo>
                    <a:cubicBezTo>
                      <a:pt x="126" y="114"/>
                      <a:pt x="126" y="114"/>
                      <a:pt x="126" y="114"/>
                    </a:cubicBezTo>
                    <a:cubicBezTo>
                      <a:pt x="123" y="114"/>
                      <a:pt x="121" y="113"/>
                      <a:pt x="119" y="111"/>
                    </a:cubicBezTo>
                    <a:cubicBezTo>
                      <a:pt x="113" y="106"/>
                      <a:pt x="112" y="97"/>
                      <a:pt x="118" y="91"/>
                    </a:cubicBezTo>
                    <a:cubicBezTo>
                      <a:pt x="121" y="88"/>
                      <a:pt x="123" y="83"/>
                      <a:pt x="125" y="79"/>
                    </a:cubicBezTo>
                    <a:cubicBezTo>
                      <a:pt x="125" y="45"/>
                      <a:pt x="125" y="45"/>
                      <a:pt x="125" y="45"/>
                    </a:cubicBezTo>
                    <a:cubicBezTo>
                      <a:pt x="125" y="42"/>
                      <a:pt x="125" y="42"/>
                      <a:pt x="125" y="42"/>
                    </a:cubicBezTo>
                    <a:cubicBezTo>
                      <a:pt x="125" y="39"/>
                      <a:pt x="125" y="39"/>
                      <a:pt x="125" y="39"/>
                    </a:cubicBezTo>
                    <a:cubicBezTo>
                      <a:pt x="128" y="43"/>
                      <a:pt x="130" y="48"/>
                      <a:pt x="131" y="53"/>
                    </a:cubicBezTo>
                    <a:cubicBezTo>
                      <a:pt x="134" y="63"/>
                      <a:pt x="131" y="75"/>
                      <a:pt x="125" y="85"/>
                    </a:cubicBezTo>
                    <a:cubicBezTo>
                      <a:pt x="124" y="88"/>
                      <a:pt x="122" y="91"/>
                      <a:pt x="120" y="93"/>
                    </a:cubicBezTo>
                    <a:cubicBezTo>
                      <a:pt x="115" y="98"/>
                      <a:pt x="116" y="105"/>
                      <a:pt x="121" y="109"/>
                    </a:cubicBezTo>
                    <a:cubicBezTo>
                      <a:pt x="122" y="110"/>
                      <a:pt x="124" y="111"/>
                      <a:pt x="126" y="112"/>
                    </a:cubicBezTo>
                    <a:cubicBezTo>
                      <a:pt x="126" y="112"/>
                      <a:pt x="127" y="112"/>
                      <a:pt x="128" y="112"/>
                    </a:cubicBezTo>
                    <a:cubicBezTo>
                      <a:pt x="131" y="112"/>
                      <a:pt x="135" y="111"/>
                      <a:pt x="137" y="108"/>
                    </a:cubicBezTo>
                    <a:cubicBezTo>
                      <a:pt x="152" y="91"/>
                      <a:pt x="158" y="68"/>
                      <a:pt x="153" y="47"/>
                    </a:cubicBezTo>
                    <a:close/>
                  </a:path>
                </a:pathLst>
              </a:custGeom>
              <a:solidFill>
                <a:srgbClr val="0043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srgbClr val="77933C"/>
                  </a:solidFill>
                </a:endParaRPr>
              </a:p>
            </p:txBody>
          </p:sp>
        </p:grpSp>
        <p:grpSp>
          <p:nvGrpSpPr>
            <p:cNvPr id="28" name="그룹 91"/>
            <p:cNvGrpSpPr/>
            <p:nvPr/>
          </p:nvGrpSpPr>
          <p:grpSpPr>
            <a:xfrm>
              <a:off x="6644641" y="3856728"/>
              <a:ext cx="513080" cy="1089118"/>
              <a:chOff x="4648174" y="6042532"/>
              <a:chExt cx="481307" cy="1021673"/>
            </a:xfrm>
            <a:solidFill>
              <a:srgbClr val="FCB811"/>
            </a:solidFill>
          </p:grpSpPr>
          <p:sp>
            <p:nvSpPr>
              <p:cNvPr id="50" name="Freeform 9"/>
              <p:cNvSpPr>
                <a:spLocks/>
              </p:cNvSpPr>
              <p:nvPr/>
            </p:nvSpPr>
            <p:spPr bwMode="auto">
              <a:xfrm>
                <a:off x="4809491" y="6042532"/>
                <a:ext cx="158673" cy="157791"/>
              </a:xfrm>
              <a:custGeom>
                <a:avLst/>
                <a:gdLst>
                  <a:gd name="T0" fmla="*/ 180 w 360"/>
                  <a:gd name="T1" fmla="*/ 0 h 358"/>
                  <a:gd name="T2" fmla="*/ 216 w 360"/>
                  <a:gd name="T3" fmla="*/ 4 h 358"/>
                  <a:gd name="T4" fmla="*/ 250 w 360"/>
                  <a:gd name="T5" fmla="*/ 14 h 358"/>
                  <a:gd name="T6" fmla="*/ 280 w 360"/>
                  <a:gd name="T7" fmla="*/ 30 h 358"/>
                  <a:gd name="T8" fmla="*/ 306 w 360"/>
                  <a:gd name="T9" fmla="*/ 52 h 358"/>
                  <a:gd name="T10" fmla="*/ 328 w 360"/>
                  <a:gd name="T11" fmla="*/ 78 h 358"/>
                  <a:gd name="T12" fmla="*/ 346 w 360"/>
                  <a:gd name="T13" fmla="*/ 110 h 358"/>
                  <a:gd name="T14" fmla="*/ 356 w 360"/>
                  <a:gd name="T15" fmla="*/ 144 h 358"/>
                  <a:gd name="T16" fmla="*/ 360 w 360"/>
                  <a:gd name="T17" fmla="*/ 180 h 358"/>
                  <a:gd name="T18" fmla="*/ 358 w 360"/>
                  <a:gd name="T19" fmla="*/ 198 h 358"/>
                  <a:gd name="T20" fmla="*/ 352 w 360"/>
                  <a:gd name="T21" fmla="*/ 232 h 358"/>
                  <a:gd name="T22" fmla="*/ 338 w 360"/>
                  <a:gd name="T23" fmla="*/ 264 h 358"/>
                  <a:gd name="T24" fmla="*/ 318 w 360"/>
                  <a:gd name="T25" fmla="*/ 294 h 358"/>
                  <a:gd name="T26" fmla="*/ 294 w 360"/>
                  <a:gd name="T27" fmla="*/ 318 h 358"/>
                  <a:gd name="T28" fmla="*/ 266 w 360"/>
                  <a:gd name="T29" fmla="*/ 338 h 358"/>
                  <a:gd name="T30" fmla="*/ 234 w 360"/>
                  <a:gd name="T31" fmla="*/ 350 h 358"/>
                  <a:gd name="T32" fmla="*/ 198 w 360"/>
                  <a:gd name="T33" fmla="*/ 358 h 358"/>
                  <a:gd name="T34" fmla="*/ 180 w 360"/>
                  <a:gd name="T35" fmla="*/ 358 h 358"/>
                  <a:gd name="T36" fmla="*/ 144 w 360"/>
                  <a:gd name="T37" fmla="*/ 356 h 358"/>
                  <a:gd name="T38" fmla="*/ 110 w 360"/>
                  <a:gd name="T39" fmla="*/ 344 h 358"/>
                  <a:gd name="T40" fmla="*/ 80 w 360"/>
                  <a:gd name="T41" fmla="*/ 328 h 358"/>
                  <a:gd name="T42" fmla="*/ 54 w 360"/>
                  <a:gd name="T43" fmla="*/ 306 h 358"/>
                  <a:gd name="T44" fmla="*/ 32 w 360"/>
                  <a:gd name="T45" fmla="*/ 280 h 358"/>
                  <a:gd name="T46" fmla="*/ 14 w 360"/>
                  <a:gd name="T47" fmla="*/ 250 h 358"/>
                  <a:gd name="T48" fmla="*/ 4 w 360"/>
                  <a:gd name="T49" fmla="*/ 216 h 358"/>
                  <a:gd name="T50" fmla="*/ 0 w 360"/>
                  <a:gd name="T51" fmla="*/ 180 h 358"/>
                  <a:gd name="T52" fmla="*/ 2 w 360"/>
                  <a:gd name="T53" fmla="*/ 160 h 358"/>
                  <a:gd name="T54" fmla="*/ 8 w 360"/>
                  <a:gd name="T55" fmla="*/ 126 h 358"/>
                  <a:gd name="T56" fmla="*/ 22 w 360"/>
                  <a:gd name="T57" fmla="*/ 94 h 358"/>
                  <a:gd name="T58" fmla="*/ 42 w 360"/>
                  <a:gd name="T59" fmla="*/ 66 h 358"/>
                  <a:gd name="T60" fmla="*/ 66 w 360"/>
                  <a:gd name="T61" fmla="*/ 40 h 358"/>
                  <a:gd name="T62" fmla="*/ 94 w 360"/>
                  <a:gd name="T63" fmla="*/ 22 h 358"/>
                  <a:gd name="T64" fmla="*/ 126 w 360"/>
                  <a:gd name="T65" fmla="*/ 8 h 358"/>
                  <a:gd name="T66" fmla="*/ 162 w 360"/>
                  <a:gd name="T67" fmla="*/ 0 h 358"/>
                  <a:gd name="T68" fmla="*/ 180 w 360"/>
                  <a:gd name="T69" fmla="*/ 0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60" h="358">
                    <a:moveTo>
                      <a:pt x="180" y="0"/>
                    </a:moveTo>
                    <a:lnTo>
                      <a:pt x="180" y="0"/>
                    </a:lnTo>
                    <a:lnTo>
                      <a:pt x="198" y="0"/>
                    </a:lnTo>
                    <a:lnTo>
                      <a:pt x="216" y="4"/>
                    </a:lnTo>
                    <a:lnTo>
                      <a:pt x="234" y="8"/>
                    </a:lnTo>
                    <a:lnTo>
                      <a:pt x="250" y="14"/>
                    </a:lnTo>
                    <a:lnTo>
                      <a:pt x="266" y="22"/>
                    </a:lnTo>
                    <a:lnTo>
                      <a:pt x="280" y="30"/>
                    </a:lnTo>
                    <a:lnTo>
                      <a:pt x="294" y="40"/>
                    </a:lnTo>
                    <a:lnTo>
                      <a:pt x="306" y="52"/>
                    </a:lnTo>
                    <a:lnTo>
                      <a:pt x="318" y="66"/>
                    </a:lnTo>
                    <a:lnTo>
                      <a:pt x="328" y="78"/>
                    </a:lnTo>
                    <a:lnTo>
                      <a:pt x="338" y="94"/>
                    </a:lnTo>
                    <a:lnTo>
                      <a:pt x="346" y="110"/>
                    </a:lnTo>
                    <a:lnTo>
                      <a:pt x="352" y="126"/>
                    </a:lnTo>
                    <a:lnTo>
                      <a:pt x="356" y="144"/>
                    </a:lnTo>
                    <a:lnTo>
                      <a:pt x="358" y="160"/>
                    </a:lnTo>
                    <a:lnTo>
                      <a:pt x="360" y="180"/>
                    </a:lnTo>
                    <a:lnTo>
                      <a:pt x="360" y="180"/>
                    </a:lnTo>
                    <a:lnTo>
                      <a:pt x="358" y="198"/>
                    </a:lnTo>
                    <a:lnTo>
                      <a:pt x="356" y="216"/>
                    </a:lnTo>
                    <a:lnTo>
                      <a:pt x="352" y="232"/>
                    </a:lnTo>
                    <a:lnTo>
                      <a:pt x="346" y="250"/>
                    </a:lnTo>
                    <a:lnTo>
                      <a:pt x="338" y="264"/>
                    </a:lnTo>
                    <a:lnTo>
                      <a:pt x="328" y="280"/>
                    </a:lnTo>
                    <a:lnTo>
                      <a:pt x="318" y="294"/>
                    </a:lnTo>
                    <a:lnTo>
                      <a:pt x="306" y="306"/>
                    </a:lnTo>
                    <a:lnTo>
                      <a:pt x="294" y="318"/>
                    </a:lnTo>
                    <a:lnTo>
                      <a:pt x="280" y="328"/>
                    </a:lnTo>
                    <a:lnTo>
                      <a:pt x="266" y="338"/>
                    </a:lnTo>
                    <a:lnTo>
                      <a:pt x="250" y="344"/>
                    </a:lnTo>
                    <a:lnTo>
                      <a:pt x="234" y="350"/>
                    </a:lnTo>
                    <a:lnTo>
                      <a:pt x="216" y="356"/>
                    </a:lnTo>
                    <a:lnTo>
                      <a:pt x="198" y="358"/>
                    </a:lnTo>
                    <a:lnTo>
                      <a:pt x="180" y="358"/>
                    </a:lnTo>
                    <a:lnTo>
                      <a:pt x="180" y="358"/>
                    </a:lnTo>
                    <a:lnTo>
                      <a:pt x="162" y="358"/>
                    </a:lnTo>
                    <a:lnTo>
                      <a:pt x="144" y="356"/>
                    </a:lnTo>
                    <a:lnTo>
                      <a:pt x="126" y="350"/>
                    </a:lnTo>
                    <a:lnTo>
                      <a:pt x="110" y="344"/>
                    </a:lnTo>
                    <a:lnTo>
                      <a:pt x="94" y="338"/>
                    </a:lnTo>
                    <a:lnTo>
                      <a:pt x="80" y="328"/>
                    </a:lnTo>
                    <a:lnTo>
                      <a:pt x="66" y="318"/>
                    </a:lnTo>
                    <a:lnTo>
                      <a:pt x="54" y="306"/>
                    </a:lnTo>
                    <a:lnTo>
                      <a:pt x="42" y="294"/>
                    </a:lnTo>
                    <a:lnTo>
                      <a:pt x="32" y="280"/>
                    </a:lnTo>
                    <a:lnTo>
                      <a:pt x="22" y="264"/>
                    </a:lnTo>
                    <a:lnTo>
                      <a:pt x="14" y="250"/>
                    </a:lnTo>
                    <a:lnTo>
                      <a:pt x="8" y="232"/>
                    </a:lnTo>
                    <a:lnTo>
                      <a:pt x="4" y="216"/>
                    </a:lnTo>
                    <a:lnTo>
                      <a:pt x="2" y="198"/>
                    </a:lnTo>
                    <a:lnTo>
                      <a:pt x="0" y="180"/>
                    </a:lnTo>
                    <a:lnTo>
                      <a:pt x="0" y="180"/>
                    </a:lnTo>
                    <a:lnTo>
                      <a:pt x="2" y="160"/>
                    </a:lnTo>
                    <a:lnTo>
                      <a:pt x="4" y="144"/>
                    </a:lnTo>
                    <a:lnTo>
                      <a:pt x="8" y="126"/>
                    </a:lnTo>
                    <a:lnTo>
                      <a:pt x="14" y="110"/>
                    </a:lnTo>
                    <a:lnTo>
                      <a:pt x="22" y="94"/>
                    </a:lnTo>
                    <a:lnTo>
                      <a:pt x="32" y="78"/>
                    </a:lnTo>
                    <a:lnTo>
                      <a:pt x="42" y="66"/>
                    </a:lnTo>
                    <a:lnTo>
                      <a:pt x="54" y="52"/>
                    </a:lnTo>
                    <a:lnTo>
                      <a:pt x="66" y="40"/>
                    </a:lnTo>
                    <a:lnTo>
                      <a:pt x="80" y="30"/>
                    </a:lnTo>
                    <a:lnTo>
                      <a:pt x="94" y="22"/>
                    </a:lnTo>
                    <a:lnTo>
                      <a:pt x="110" y="14"/>
                    </a:lnTo>
                    <a:lnTo>
                      <a:pt x="126" y="8"/>
                    </a:lnTo>
                    <a:lnTo>
                      <a:pt x="144" y="4"/>
                    </a:lnTo>
                    <a:lnTo>
                      <a:pt x="162" y="0"/>
                    </a:lnTo>
                    <a:lnTo>
                      <a:pt x="180" y="0"/>
                    </a:lnTo>
                    <a:lnTo>
                      <a:pt x="18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srgbClr val="948778"/>
                  </a:solidFill>
                </a:endParaRPr>
              </a:p>
            </p:txBody>
          </p:sp>
          <p:sp>
            <p:nvSpPr>
              <p:cNvPr id="52" name="Line 10"/>
              <p:cNvSpPr>
                <a:spLocks noChangeShapeType="1"/>
              </p:cNvSpPr>
              <p:nvPr/>
            </p:nvSpPr>
            <p:spPr bwMode="auto">
              <a:xfrm>
                <a:off x="4888828" y="6121868"/>
                <a:ext cx="0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srgbClr val="948778"/>
                  </a:solidFill>
                </a:endParaRPr>
              </a:p>
            </p:txBody>
          </p:sp>
          <p:sp>
            <p:nvSpPr>
              <p:cNvPr id="53" name="Line 11"/>
              <p:cNvSpPr>
                <a:spLocks noChangeShapeType="1"/>
              </p:cNvSpPr>
              <p:nvPr/>
            </p:nvSpPr>
            <p:spPr bwMode="auto">
              <a:xfrm>
                <a:off x="4888828" y="6121868"/>
                <a:ext cx="0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srgbClr val="948778"/>
                  </a:solidFill>
                </a:endParaRPr>
              </a:p>
            </p:txBody>
          </p:sp>
          <p:sp>
            <p:nvSpPr>
              <p:cNvPr id="55" name="Freeform 12"/>
              <p:cNvSpPr>
                <a:spLocks/>
              </p:cNvSpPr>
              <p:nvPr/>
            </p:nvSpPr>
            <p:spPr bwMode="auto">
              <a:xfrm>
                <a:off x="4648174" y="6225886"/>
                <a:ext cx="481307" cy="838319"/>
              </a:xfrm>
              <a:custGeom>
                <a:avLst/>
                <a:gdLst>
                  <a:gd name="T0" fmla="*/ 924 w 1092"/>
                  <a:gd name="T1" fmla="*/ 64 h 1902"/>
                  <a:gd name="T2" fmla="*/ 920 w 1092"/>
                  <a:gd name="T3" fmla="*/ 52 h 1902"/>
                  <a:gd name="T4" fmla="*/ 906 w 1092"/>
                  <a:gd name="T5" fmla="*/ 30 h 1902"/>
                  <a:gd name="T6" fmla="*/ 888 w 1092"/>
                  <a:gd name="T7" fmla="*/ 14 h 1902"/>
                  <a:gd name="T8" fmla="*/ 864 w 1092"/>
                  <a:gd name="T9" fmla="*/ 4 h 1902"/>
                  <a:gd name="T10" fmla="*/ 852 w 1092"/>
                  <a:gd name="T11" fmla="*/ 0 h 1902"/>
                  <a:gd name="T12" fmla="*/ 840 w 1092"/>
                  <a:gd name="T13" fmla="*/ 0 h 1902"/>
                  <a:gd name="T14" fmla="*/ 838 w 1092"/>
                  <a:gd name="T15" fmla="*/ 0 h 1902"/>
                  <a:gd name="T16" fmla="*/ 646 w 1092"/>
                  <a:gd name="T17" fmla="*/ 0 h 1902"/>
                  <a:gd name="T18" fmla="*/ 402 w 1092"/>
                  <a:gd name="T19" fmla="*/ 654 h 1902"/>
                  <a:gd name="T20" fmla="*/ 238 w 1092"/>
                  <a:gd name="T21" fmla="*/ 0 h 1902"/>
                  <a:gd name="T22" fmla="*/ 244 w 1092"/>
                  <a:gd name="T23" fmla="*/ 0 h 1902"/>
                  <a:gd name="T24" fmla="*/ 232 w 1092"/>
                  <a:gd name="T25" fmla="*/ 2 h 1902"/>
                  <a:gd name="T26" fmla="*/ 208 w 1092"/>
                  <a:gd name="T27" fmla="*/ 12 h 1902"/>
                  <a:gd name="T28" fmla="*/ 188 w 1092"/>
                  <a:gd name="T29" fmla="*/ 28 h 1902"/>
                  <a:gd name="T30" fmla="*/ 174 w 1092"/>
                  <a:gd name="T31" fmla="*/ 50 h 1902"/>
                  <a:gd name="T32" fmla="*/ 2 w 1092"/>
                  <a:gd name="T33" fmla="*/ 732 h 1902"/>
                  <a:gd name="T34" fmla="*/ 0 w 1092"/>
                  <a:gd name="T35" fmla="*/ 750 h 1902"/>
                  <a:gd name="T36" fmla="*/ 6 w 1092"/>
                  <a:gd name="T37" fmla="*/ 782 h 1902"/>
                  <a:gd name="T38" fmla="*/ 22 w 1092"/>
                  <a:gd name="T39" fmla="*/ 810 h 1902"/>
                  <a:gd name="T40" fmla="*/ 48 w 1092"/>
                  <a:gd name="T41" fmla="*/ 828 h 1902"/>
                  <a:gd name="T42" fmla="*/ 64 w 1092"/>
                  <a:gd name="T43" fmla="*/ 834 h 1902"/>
                  <a:gd name="T44" fmla="*/ 96 w 1092"/>
                  <a:gd name="T45" fmla="*/ 836 h 1902"/>
                  <a:gd name="T46" fmla="*/ 128 w 1092"/>
                  <a:gd name="T47" fmla="*/ 824 h 1902"/>
                  <a:gd name="T48" fmla="*/ 150 w 1092"/>
                  <a:gd name="T49" fmla="*/ 804 h 1902"/>
                  <a:gd name="T50" fmla="*/ 164 w 1092"/>
                  <a:gd name="T51" fmla="*/ 774 h 1902"/>
                  <a:gd name="T52" fmla="*/ 302 w 1092"/>
                  <a:gd name="T53" fmla="*/ 510 h 1902"/>
                  <a:gd name="T54" fmla="*/ 302 w 1092"/>
                  <a:gd name="T55" fmla="*/ 516 h 1902"/>
                  <a:gd name="T56" fmla="*/ 302 w 1092"/>
                  <a:gd name="T57" fmla="*/ 1788 h 1902"/>
                  <a:gd name="T58" fmla="*/ 306 w 1092"/>
                  <a:gd name="T59" fmla="*/ 1814 h 1902"/>
                  <a:gd name="T60" fmla="*/ 312 w 1092"/>
                  <a:gd name="T61" fmla="*/ 1838 h 1902"/>
                  <a:gd name="T62" fmla="*/ 324 w 1092"/>
                  <a:gd name="T63" fmla="*/ 1858 h 1902"/>
                  <a:gd name="T64" fmla="*/ 356 w 1092"/>
                  <a:gd name="T65" fmla="*/ 1886 h 1902"/>
                  <a:gd name="T66" fmla="*/ 394 w 1092"/>
                  <a:gd name="T67" fmla="*/ 1900 h 1902"/>
                  <a:gd name="T68" fmla="*/ 436 w 1092"/>
                  <a:gd name="T69" fmla="*/ 1900 h 1902"/>
                  <a:gd name="T70" fmla="*/ 476 w 1092"/>
                  <a:gd name="T71" fmla="*/ 1884 h 1902"/>
                  <a:gd name="T72" fmla="*/ 508 w 1092"/>
                  <a:gd name="T73" fmla="*/ 1856 h 1902"/>
                  <a:gd name="T74" fmla="*/ 518 w 1092"/>
                  <a:gd name="T75" fmla="*/ 1836 h 1902"/>
                  <a:gd name="T76" fmla="*/ 526 w 1092"/>
                  <a:gd name="T77" fmla="*/ 1814 h 1902"/>
                  <a:gd name="T78" fmla="*/ 528 w 1092"/>
                  <a:gd name="T79" fmla="*/ 1788 h 1902"/>
                  <a:gd name="T80" fmla="*/ 566 w 1092"/>
                  <a:gd name="T81" fmla="*/ 924 h 1902"/>
                  <a:gd name="T82" fmla="*/ 566 w 1092"/>
                  <a:gd name="T83" fmla="*/ 1788 h 1902"/>
                  <a:gd name="T84" fmla="*/ 570 w 1092"/>
                  <a:gd name="T85" fmla="*/ 1814 h 1902"/>
                  <a:gd name="T86" fmla="*/ 576 w 1092"/>
                  <a:gd name="T87" fmla="*/ 1836 h 1902"/>
                  <a:gd name="T88" fmla="*/ 588 w 1092"/>
                  <a:gd name="T89" fmla="*/ 1856 h 1902"/>
                  <a:gd name="T90" fmla="*/ 618 w 1092"/>
                  <a:gd name="T91" fmla="*/ 1884 h 1902"/>
                  <a:gd name="T92" fmla="*/ 658 w 1092"/>
                  <a:gd name="T93" fmla="*/ 1900 h 1902"/>
                  <a:gd name="T94" fmla="*/ 700 w 1092"/>
                  <a:gd name="T95" fmla="*/ 1900 h 1902"/>
                  <a:gd name="T96" fmla="*/ 740 w 1092"/>
                  <a:gd name="T97" fmla="*/ 1886 h 1902"/>
                  <a:gd name="T98" fmla="*/ 772 w 1092"/>
                  <a:gd name="T99" fmla="*/ 1858 h 1902"/>
                  <a:gd name="T100" fmla="*/ 782 w 1092"/>
                  <a:gd name="T101" fmla="*/ 1838 h 1902"/>
                  <a:gd name="T102" fmla="*/ 790 w 1092"/>
                  <a:gd name="T103" fmla="*/ 1814 h 1902"/>
                  <a:gd name="T104" fmla="*/ 792 w 1092"/>
                  <a:gd name="T105" fmla="*/ 1788 h 1902"/>
                  <a:gd name="T106" fmla="*/ 928 w 1092"/>
                  <a:gd name="T107" fmla="*/ 774 h 1902"/>
                  <a:gd name="T108" fmla="*/ 932 w 1092"/>
                  <a:gd name="T109" fmla="*/ 790 h 1902"/>
                  <a:gd name="T110" fmla="*/ 952 w 1092"/>
                  <a:gd name="T111" fmla="*/ 816 h 1902"/>
                  <a:gd name="T112" fmla="*/ 980 w 1092"/>
                  <a:gd name="T113" fmla="*/ 832 h 1902"/>
                  <a:gd name="T114" fmla="*/ 1012 w 1092"/>
                  <a:gd name="T115" fmla="*/ 836 h 1902"/>
                  <a:gd name="T116" fmla="*/ 1028 w 1092"/>
                  <a:gd name="T117" fmla="*/ 834 h 1902"/>
                  <a:gd name="T118" fmla="*/ 1058 w 1092"/>
                  <a:gd name="T119" fmla="*/ 820 h 1902"/>
                  <a:gd name="T120" fmla="*/ 1080 w 1092"/>
                  <a:gd name="T121" fmla="*/ 796 h 1902"/>
                  <a:gd name="T122" fmla="*/ 1090 w 1092"/>
                  <a:gd name="T123" fmla="*/ 766 h 1902"/>
                  <a:gd name="T124" fmla="*/ 1090 w 1092"/>
                  <a:gd name="T125" fmla="*/ 732 h 1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092" h="1902">
                    <a:moveTo>
                      <a:pt x="1090" y="732"/>
                    </a:moveTo>
                    <a:lnTo>
                      <a:pt x="924" y="64"/>
                    </a:lnTo>
                    <a:lnTo>
                      <a:pt x="924" y="64"/>
                    </a:lnTo>
                    <a:lnTo>
                      <a:pt x="920" y="52"/>
                    </a:lnTo>
                    <a:lnTo>
                      <a:pt x="914" y="40"/>
                    </a:lnTo>
                    <a:lnTo>
                      <a:pt x="906" y="30"/>
                    </a:lnTo>
                    <a:lnTo>
                      <a:pt x="898" y="20"/>
                    </a:lnTo>
                    <a:lnTo>
                      <a:pt x="888" y="14"/>
                    </a:lnTo>
                    <a:lnTo>
                      <a:pt x="876" y="8"/>
                    </a:lnTo>
                    <a:lnTo>
                      <a:pt x="864" y="4"/>
                    </a:lnTo>
                    <a:lnTo>
                      <a:pt x="852" y="0"/>
                    </a:lnTo>
                    <a:lnTo>
                      <a:pt x="852" y="0"/>
                    </a:lnTo>
                    <a:lnTo>
                      <a:pt x="840" y="0"/>
                    </a:lnTo>
                    <a:lnTo>
                      <a:pt x="840" y="0"/>
                    </a:lnTo>
                    <a:lnTo>
                      <a:pt x="838" y="0"/>
                    </a:lnTo>
                    <a:lnTo>
                      <a:pt x="838" y="0"/>
                    </a:lnTo>
                    <a:lnTo>
                      <a:pt x="838" y="0"/>
                    </a:lnTo>
                    <a:lnTo>
                      <a:pt x="646" y="0"/>
                    </a:lnTo>
                    <a:lnTo>
                      <a:pt x="690" y="654"/>
                    </a:lnTo>
                    <a:lnTo>
                      <a:pt x="402" y="654"/>
                    </a:lnTo>
                    <a:lnTo>
                      <a:pt x="446" y="0"/>
                    </a:lnTo>
                    <a:lnTo>
                      <a:pt x="238" y="0"/>
                    </a:lnTo>
                    <a:lnTo>
                      <a:pt x="238" y="0"/>
                    </a:lnTo>
                    <a:lnTo>
                      <a:pt x="244" y="0"/>
                    </a:lnTo>
                    <a:lnTo>
                      <a:pt x="244" y="0"/>
                    </a:lnTo>
                    <a:lnTo>
                      <a:pt x="232" y="2"/>
                    </a:lnTo>
                    <a:lnTo>
                      <a:pt x="220" y="6"/>
                    </a:lnTo>
                    <a:lnTo>
                      <a:pt x="208" y="12"/>
                    </a:lnTo>
                    <a:lnTo>
                      <a:pt x="196" y="20"/>
                    </a:lnTo>
                    <a:lnTo>
                      <a:pt x="188" y="28"/>
                    </a:lnTo>
                    <a:lnTo>
                      <a:pt x="180" y="38"/>
                    </a:lnTo>
                    <a:lnTo>
                      <a:pt x="174" y="50"/>
                    </a:lnTo>
                    <a:lnTo>
                      <a:pt x="168" y="64"/>
                    </a:lnTo>
                    <a:lnTo>
                      <a:pt x="2" y="732"/>
                    </a:lnTo>
                    <a:lnTo>
                      <a:pt x="2" y="732"/>
                    </a:lnTo>
                    <a:lnTo>
                      <a:pt x="0" y="750"/>
                    </a:lnTo>
                    <a:lnTo>
                      <a:pt x="2" y="766"/>
                    </a:lnTo>
                    <a:lnTo>
                      <a:pt x="6" y="782"/>
                    </a:lnTo>
                    <a:lnTo>
                      <a:pt x="12" y="796"/>
                    </a:lnTo>
                    <a:lnTo>
                      <a:pt x="22" y="810"/>
                    </a:lnTo>
                    <a:lnTo>
                      <a:pt x="34" y="820"/>
                    </a:lnTo>
                    <a:lnTo>
                      <a:pt x="48" y="828"/>
                    </a:lnTo>
                    <a:lnTo>
                      <a:pt x="64" y="834"/>
                    </a:lnTo>
                    <a:lnTo>
                      <a:pt x="64" y="834"/>
                    </a:lnTo>
                    <a:lnTo>
                      <a:pt x="80" y="836"/>
                    </a:lnTo>
                    <a:lnTo>
                      <a:pt x="96" y="836"/>
                    </a:lnTo>
                    <a:lnTo>
                      <a:pt x="112" y="832"/>
                    </a:lnTo>
                    <a:lnTo>
                      <a:pt x="128" y="824"/>
                    </a:lnTo>
                    <a:lnTo>
                      <a:pt x="140" y="816"/>
                    </a:lnTo>
                    <a:lnTo>
                      <a:pt x="150" y="804"/>
                    </a:lnTo>
                    <a:lnTo>
                      <a:pt x="160" y="790"/>
                    </a:lnTo>
                    <a:lnTo>
                      <a:pt x="164" y="774"/>
                    </a:lnTo>
                    <a:lnTo>
                      <a:pt x="302" y="220"/>
                    </a:lnTo>
                    <a:lnTo>
                      <a:pt x="302" y="510"/>
                    </a:lnTo>
                    <a:lnTo>
                      <a:pt x="302" y="510"/>
                    </a:lnTo>
                    <a:lnTo>
                      <a:pt x="302" y="516"/>
                    </a:lnTo>
                    <a:lnTo>
                      <a:pt x="302" y="1788"/>
                    </a:lnTo>
                    <a:lnTo>
                      <a:pt x="302" y="1788"/>
                    </a:lnTo>
                    <a:lnTo>
                      <a:pt x="304" y="1802"/>
                    </a:lnTo>
                    <a:lnTo>
                      <a:pt x="306" y="1814"/>
                    </a:lnTo>
                    <a:lnTo>
                      <a:pt x="308" y="1826"/>
                    </a:lnTo>
                    <a:lnTo>
                      <a:pt x="312" y="1838"/>
                    </a:lnTo>
                    <a:lnTo>
                      <a:pt x="318" y="1848"/>
                    </a:lnTo>
                    <a:lnTo>
                      <a:pt x="324" y="1858"/>
                    </a:lnTo>
                    <a:lnTo>
                      <a:pt x="338" y="1874"/>
                    </a:lnTo>
                    <a:lnTo>
                      <a:pt x="356" y="1886"/>
                    </a:lnTo>
                    <a:lnTo>
                      <a:pt x="374" y="1894"/>
                    </a:lnTo>
                    <a:lnTo>
                      <a:pt x="394" y="1900"/>
                    </a:lnTo>
                    <a:lnTo>
                      <a:pt x="416" y="1902"/>
                    </a:lnTo>
                    <a:lnTo>
                      <a:pt x="436" y="1900"/>
                    </a:lnTo>
                    <a:lnTo>
                      <a:pt x="456" y="1894"/>
                    </a:lnTo>
                    <a:lnTo>
                      <a:pt x="476" y="1884"/>
                    </a:lnTo>
                    <a:lnTo>
                      <a:pt x="492" y="1872"/>
                    </a:lnTo>
                    <a:lnTo>
                      <a:pt x="508" y="1856"/>
                    </a:lnTo>
                    <a:lnTo>
                      <a:pt x="514" y="1846"/>
                    </a:lnTo>
                    <a:lnTo>
                      <a:pt x="518" y="1836"/>
                    </a:lnTo>
                    <a:lnTo>
                      <a:pt x="522" y="1826"/>
                    </a:lnTo>
                    <a:lnTo>
                      <a:pt x="526" y="1814"/>
                    </a:lnTo>
                    <a:lnTo>
                      <a:pt x="528" y="1800"/>
                    </a:lnTo>
                    <a:lnTo>
                      <a:pt x="528" y="1788"/>
                    </a:lnTo>
                    <a:lnTo>
                      <a:pt x="528" y="924"/>
                    </a:lnTo>
                    <a:lnTo>
                      <a:pt x="566" y="924"/>
                    </a:lnTo>
                    <a:lnTo>
                      <a:pt x="566" y="1788"/>
                    </a:lnTo>
                    <a:lnTo>
                      <a:pt x="566" y="1788"/>
                    </a:lnTo>
                    <a:lnTo>
                      <a:pt x="568" y="1800"/>
                    </a:lnTo>
                    <a:lnTo>
                      <a:pt x="570" y="1814"/>
                    </a:lnTo>
                    <a:lnTo>
                      <a:pt x="572" y="1826"/>
                    </a:lnTo>
                    <a:lnTo>
                      <a:pt x="576" y="1836"/>
                    </a:lnTo>
                    <a:lnTo>
                      <a:pt x="582" y="1846"/>
                    </a:lnTo>
                    <a:lnTo>
                      <a:pt x="588" y="1856"/>
                    </a:lnTo>
                    <a:lnTo>
                      <a:pt x="602" y="1872"/>
                    </a:lnTo>
                    <a:lnTo>
                      <a:pt x="618" y="1884"/>
                    </a:lnTo>
                    <a:lnTo>
                      <a:pt x="638" y="1894"/>
                    </a:lnTo>
                    <a:lnTo>
                      <a:pt x="658" y="1900"/>
                    </a:lnTo>
                    <a:lnTo>
                      <a:pt x="680" y="1902"/>
                    </a:lnTo>
                    <a:lnTo>
                      <a:pt x="700" y="1900"/>
                    </a:lnTo>
                    <a:lnTo>
                      <a:pt x="722" y="1894"/>
                    </a:lnTo>
                    <a:lnTo>
                      <a:pt x="740" y="1886"/>
                    </a:lnTo>
                    <a:lnTo>
                      <a:pt x="758" y="1874"/>
                    </a:lnTo>
                    <a:lnTo>
                      <a:pt x="772" y="1858"/>
                    </a:lnTo>
                    <a:lnTo>
                      <a:pt x="778" y="1848"/>
                    </a:lnTo>
                    <a:lnTo>
                      <a:pt x="782" y="1838"/>
                    </a:lnTo>
                    <a:lnTo>
                      <a:pt x="788" y="1826"/>
                    </a:lnTo>
                    <a:lnTo>
                      <a:pt x="790" y="1814"/>
                    </a:lnTo>
                    <a:lnTo>
                      <a:pt x="792" y="1802"/>
                    </a:lnTo>
                    <a:lnTo>
                      <a:pt x="792" y="1788"/>
                    </a:lnTo>
                    <a:lnTo>
                      <a:pt x="792" y="232"/>
                    </a:lnTo>
                    <a:lnTo>
                      <a:pt x="928" y="774"/>
                    </a:lnTo>
                    <a:lnTo>
                      <a:pt x="928" y="774"/>
                    </a:lnTo>
                    <a:lnTo>
                      <a:pt x="932" y="790"/>
                    </a:lnTo>
                    <a:lnTo>
                      <a:pt x="942" y="804"/>
                    </a:lnTo>
                    <a:lnTo>
                      <a:pt x="952" y="816"/>
                    </a:lnTo>
                    <a:lnTo>
                      <a:pt x="966" y="824"/>
                    </a:lnTo>
                    <a:lnTo>
                      <a:pt x="980" y="832"/>
                    </a:lnTo>
                    <a:lnTo>
                      <a:pt x="996" y="836"/>
                    </a:lnTo>
                    <a:lnTo>
                      <a:pt x="1012" y="836"/>
                    </a:lnTo>
                    <a:lnTo>
                      <a:pt x="1028" y="834"/>
                    </a:lnTo>
                    <a:lnTo>
                      <a:pt x="1028" y="834"/>
                    </a:lnTo>
                    <a:lnTo>
                      <a:pt x="1044" y="828"/>
                    </a:lnTo>
                    <a:lnTo>
                      <a:pt x="1058" y="820"/>
                    </a:lnTo>
                    <a:lnTo>
                      <a:pt x="1070" y="810"/>
                    </a:lnTo>
                    <a:lnTo>
                      <a:pt x="1080" y="796"/>
                    </a:lnTo>
                    <a:lnTo>
                      <a:pt x="1086" y="782"/>
                    </a:lnTo>
                    <a:lnTo>
                      <a:pt x="1090" y="766"/>
                    </a:lnTo>
                    <a:lnTo>
                      <a:pt x="1092" y="750"/>
                    </a:lnTo>
                    <a:lnTo>
                      <a:pt x="1090" y="732"/>
                    </a:lnTo>
                    <a:lnTo>
                      <a:pt x="1090" y="7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srgbClr val="948778"/>
                  </a:solidFill>
                </a:endParaRPr>
              </a:p>
            </p:txBody>
          </p:sp>
          <p:sp>
            <p:nvSpPr>
              <p:cNvPr id="56" name="Freeform 13"/>
              <p:cNvSpPr>
                <a:spLocks/>
              </p:cNvSpPr>
              <p:nvPr/>
            </p:nvSpPr>
            <p:spPr bwMode="auto">
              <a:xfrm>
                <a:off x="4832410" y="6225886"/>
                <a:ext cx="112834" cy="50246"/>
              </a:xfrm>
              <a:custGeom>
                <a:avLst/>
                <a:gdLst>
                  <a:gd name="T0" fmla="*/ 256 w 256"/>
                  <a:gd name="T1" fmla="*/ 102 h 114"/>
                  <a:gd name="T2" fmla="*/ 128 w 256"/>
                  <a:gd name="T3" fmla="*/ 0 h 114"/>
                  <a:gd name="T4" fmla="*/ 128 w 256"/>
                  <a:gd name="T5" fmla="*/ 0 h 114"/>
                  <a:gd name="T6" fmla="*/ 0 w 256"/>
                  <a:gd name="T7" fmla="*/ 102 h 114"/>
                  <a:gd name="T8" fmla="*/ 12 w 256"/>
                  <a:gd name="T9" fmla="*/ 114 h 114"/>
                  <a:gd name="T10" fmla="*/ 126 w 256"/>
                  <a:gd name="T11" fmla="*/ 22 h 114"/>
                  <a:gd name="T12" fmla="*/ 244 w 256"/>
                  <a:gd name="T13" fmla="*/ 114 h 114"/>
                  <a:gd name="T14" fmla="*/ 256 w 256"/>
                  <a:gd name="T15" fmla="*/ 102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6" h="114">
                    <a:moveTo>
                      <a:pt x="256" y="102"/>
                    </a:moveTo>
                    <a:lnTo>
                      <a:pt x="128" y="0"/>
                    </a:lnTo>
                    <a:lnTo>
                      <a:pt x="128" y="0"/>
                    </a:lnTo>
                    <a:lnTo>
                      <a:pt x="0" y="102"/>
                    </a:lnTo>
                    <a:lnTo>
                      <a:pt x="12" y="114"/>
                    </a:lnTo>
                    <a:lnTo>
                      <a:pt x="126" y="22"/>
                    </a:lnTo>
                    <a:lnTo>
                      <a:pt x="244" y="114"/>
                    </a:lnTo>
                    <a:lnTo>
                      <a:pt x="256" y="10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srgbClr val="948778"/>
                  </a:solidFill>
                </a:endParaRPr>
              </a:p>
            </p:txBody>
          </p:sp>
          <p:sp>
            <p:nvSpPr>
              <p:cNvPr id="57" name="Freeform 14"/>
              <p:cNvSpPr>
                <a:spLocks/>
              </p:cNvSpPr>
              <p:nvPr/>
            </p:nvSpPr>
            <p:spPr bwMode="auto">
              <a:xfrm>
                <a:off x="4857092" y="6231176"/>
                <a:ext cx="63469" cy="249468"/>
              </a:xfrm>
              <a:custGeom>
                <a:avLst/>
                <a:gdLst>
                  <a:gd name="T0" fmla="*/ 72 w 144"/>
                  <a:gd name="T1" fmla="*/ 566 h 566"/>
                  <a:gd name="T2" fmla="*/ 144 w 144"/>
                  <a:gd name="T3" fmla="*/ 484 h 566"/>
                  <a:gd name="T4" fmla="*/ 88 w 144"/>
                  <a:gd name="T5" fmla="*/ 82 h 566"/>
                  <a:gd name="T6" fmla="*/ 124 w 144"/>
                  <a:gd name="T7" fmla="*/ 42 h 566"/>
                  <a:gd name="T8" fmla="*/ 72 w 144"/>
                  <a:gd name="T9" fmla="*/ 0 h 566"/>
                  <a:gd name="T10" fmla="*/ 72 w 144"/>
                  <a:gd name="T11" fmla="*/ 0 h 566"/>
                  <a:gd name="T12" fmla="*/ 72 w 144"/>
                  <a:gd name="T13" fmla="*/ 0 h 566"/>
                  <a:gd name="T14" fmla="*/ 72 w 144"/>
                  <a:gd name="T15" fmla="*/ 0 h 566"/>
                  <a:gd name="T16" fmla="*/ 72 w 144"/>
                  <a:gd name="T17" fmla="*/ 0 h 566"/>
                  <a:gd name="T18" fmla="*/ 20 w 144"/>
                  <a:gd name="T19" fmla="*/ 42 h 566"/>
                  <a:gd name="T20" fmla="*/ 56 w 144"/>
                  <a:gd name="T21" fmla="*/ 82 h 566"/>
                  <a:gd name="T22" fmla="*/ 0 w 144"/>
                  <a:gd name="T23" fmla="*/ 484 h 566"/>
                  <a:gd name="T24" fmla="*/ 72 w 144"/>
                  <a:gd name="T25" fmla="*/ 566 h 566"/>
                  <a:gd name="T26" fmla="*/ 72 w 144"/>
                  <a:gd name="T27" fmla="*/ 566 h 566"/>
                  <a:gd name="T28" fmla="*/ 72 w 144"/>
                  <a:gd name="T29" fmla="*/ 566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44" h="566">
                    <a:moveTo>
                      <a:pt x="72" y="566"/>
                    </a:moveTo>
                    <a:lnTo>
                      <a:pt x="144" y="484"/>
                    </a:lnTo>
                    <a:lnTo>
                      <a:pt x="88" y="82"/>
                    </a:lnTo>
                    <a:lnTo>
                      <a:pt x="124" y="42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20" y="42"/>
                    </a:lnTo>
                    <a:lnTo>
                      <a:pt x="56" y="82"/>
                    </a:lnTo>
                    <a:lnTo>
                      <a:pt x="0" y="484"/>
                    </a:lnTo>
                    <a:lnTo>
                      <a:pt x="72" y="566"/>
                    </a:lnTo>
                    <a:lnTo>
                      <a:pt x="72" y="566"/>
                    </a:lnTo>
                    <a:lnTo>
                      <a:pt x="72" y="5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srgbClr val="948778"/>
                  </a:solidFill>
                </a:endParaRPr>
              </a:p>
            </p:txBody>
          </p:sp>
        </p:grpSp>
        <p:grpSp>
          <p:nvGrpSpPr>
            <p:cNvPr id="33" name="그룹 98"/>
            <p:cNvGrpSpPr/>
            <p:nvPr/>
          </p:nvGrpSpPr>
          <p:grpSpPr>
            <a:xfrm>
              <a:off x="4671061" y="3856728"/>
              <a:ext cx="513080" cy="1089118"/>
              <a:chOff x="4648174" y="6042532"/>
              <a:chExt cx="481307" cy="1021673"/>
            </a:xfrm>
            <a:solidFill>
              <a:srgbClr val="FCB811"/>
            </a:solidFill>
          </p:grpSpPr>
          <p:sp>
            <p:nvSpPr>
              <p:cNvPr id="43" name="Freeform 9"/>
              <p:cNvSpPr>
                <a:spLocks/>
              </p:cNvSpPr>
              <p:nvPr/>
            </p:nvSpPr>
            <p:spPr bwMode="auto">
              <a:xfrm>
                <a:off x="4809491" y="6042532"/>
                <a:ext cx="158673" cy="157791"/>
              </a:xfrm>
              <a:custGeom>
                <a:avLst/>
                <a:gdLst>
                  <a:gd name="T0" fmla="*/ 180 w 360"/>
                  <a:gd name="T1" fmla="*/ 0 h 358"/>
                  <a:gd name="T2" fmla="*/ 216 w 360"/>
                  <a:gd name="T3" fmla="*/ 4 h 358"/>
                  <a:gd name="T4" fmla="*/ 250 w 360"/>
                  <a:gd name="T5" fmla="*/ 14 h 358"/>
                  <a:gd name="T6" fmla="*/ 280 w 360"/>
                  <a:gd name="T7" fmla="*/ 30 h 358"/>
                  <a:gd name="T8" fmla="*/ 306 w 360"/>
                  <a:gd name="T9" fmla="*/ 52 h 358"/>
                  <a:gd name="T10" fmla="*/ 328 w 360"/>
                  <a:gd name="T11" fmla="*/ 78 h 358"/>
                  <a:gd name="T12" fmla="*/ 346 w 360"/>
                  <a:gd name="T13" fmla="*/ 110 h 358"/>
                  <a:gd name="T14" fmla="*/ 356 w 360"/>
                  <a:gd name="T15" fmla="*/ 144 h 358"/>
                  <a:gd name="T16" fmla="*/ 360 w 360"/>
                  <a:gd name="T17" fmla="*/ 180 h 358"/>
                  <a:gd name="T18" fmla="*/ 358 w 360"/>
                  <a:gd name="T19" fmla="*/ 198 h 358"/>
                  <a:gd name="T20" fmla="*/ 352 w 360"/>
                  <a:gd name="T21" fmla="*/ 232 h 358"/>
                  <a:gd name="T22" fmla="*/ 338 w 360"/>
                  <a:gd name="T23" fmla="*/ 264 h 358"/>
                  <a:gd name="T24" fmla="*/ 318 w 360"/>
                  <a:gd name="T25" fmla="*/ 294 h 358"/>
                  <a:gd name="T26" fmla="*/ 294 w 360"/>
                  <a:gd name="T27" fmla="*/ 318 h 358"/>
                  <a:gd name="T28" fmla="*/ 266 w 360"/>
                  <a:gd name="T29" fmla="*/ 338 h 358"/>
                  <a:gd name="T30" fmla="*/ 234 w 360"/>
                  <a:gd name="T31" fmla="*/ 350 h 358"/>
                  <a:gd name="T32" fmla="*/ 198 w 360"/>
                  <a:gd name="T33" fmla="*/ 358 h 358"/>
                  <a:gd name="T34" fmla="*/ 180 w 360"/>
                  <a:gd name="T35" fmla="*/ 358 h 358"/>
                  <a:gd name="T36" fmla="*/ 144 w 360"/>
                  <a:gd name="T37" fmla="*/ 356 h 358"/>
                  <a:gd name="T38" fmla="*/ 110 w 360"/>
                  <a:gd name="T39" fmla="*/ 344 h 358"/>
                  <a:gd name="T40" fmla="*/ 80 w 360"/>
                  <a:gd name="T41" fmla="*/ 328 h 358"/>
                  <a:gd name="T42" fmla="*/ 54 w 360"/>
                  <a:gd name="T43" fmla="*/ 306 h 358"/>
                  <a:gd name="T44" fmla="*/ 32 w 360"/>
                  <a:gd name="T45" fmla="*/ 280 h 358"/>
                  <a:gd name="T46" fmla="*/ 14 w 360"/>
                  <a:gd name="T47" fmla="*/ 250 h 358"/>
                  <a:gd name="T48" fmla="*/ 4 w 360"/>
                  <a:gd name="T49" fmla="*/ 216 h 358"/>
                  <a:gd name="T50" fmla="*/ 0 w 360"/>
                  <a:gd name="T51" fmla="*/ 180 h 358"/>
                  <a:gd name="T52" fmla="*/ 2 w 360"/>
                  <a:gd name="T53" fmla="*/ 160 h 358"/>
                  <a:gd name="T54" fmla="*/ 8 w 360"/>
                  <a:gd name="T55" fmla="*/ 126 h 358"/>
                  <a:gd name="T56" fmla="*/ 22 w 360"/>
                  <a:gd name="T57" fmla="*/ 94 h 358"/>
                  <a:gd name="T58" fmla="*/ 42 w 360"/>
                  <a:gd name="T59" fmla="*/ 66 h 358"/>
                  <a:gd name="T60" fmla="*/ 66 w 360"/>
                  <a:gd name="T61" fmla="*/ 40 h 358"/>
                  <a:gd name="T62" fmla="*/ 94 w 360"/>
                  <a:gd name="T63" fmla="*/ 22 h 358"/>
                  <a:gd name="T64" fmla="*/ 126 w 360"/>
                  <a:gd name="T65" fmla="*/ 8 h 358"/>
                  <a:gd name="T66" fmla="*/ 162 w 360"/>
                  <a:gd name="T67" fmla="*/ 0 h 358"/>
                  <a:gd name="T68" fmla="*/ 180 w 360"/>
                  <a:gd name="T69" fmla="*/ 0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60" h="358">
                    <a:moveTo>
                      <a:pt x="180" y="0"/>
                    </a:moveTo>
                    <a:lnTo>
                      <a:pt x="180" y="0"/>
                    </a:lnTo>
                    <a:lnTo>
                      <a:pt x="198" y="0"/>
                    </a:lnTo>
                    <a:lnTo>
                      <a:pt x="216" y="4"/>
                    </a:lnTo>
                    <a:lnTo>
                      <a:pt x="234" y="8"/>
                    </a:lnTo>
                    <a:lnTo>
                      <a:pt x="250" y="14"/>
                    </a:lnTo>
                    <a:lnTo>
                      <a:pt x="266" y="22"/>
                    </a:lnTo>
                    <a:lnTo>
                      <a:pt x="280" y="30"/>
                    </a:lnTo>
                    <a:lnTo>
                      <a:pt x="294" y="40"/>
                    </a:lnTo>
                    <a:lnTo>
                      <a:pt x="306" y="52"/>
                    </a:lnTo>
                    <a:lnTo>
                      <a:pt x="318" y="66"/>
                    </a:lnTo>
                    <a:lnTo>
                      <a:pt x="328" y="78"/>
                    </a:lnTo>
                    <a:lnTo>
                      <a:pt x="338" y="94"/>
                    </a:lnTo>
                    <a:lnTo>
                      <a:pt x="346" y="110"/>
                    </a:lnTo>
                    <a:lnTo>
                      <a:pt x="352" y="126"/>
                    </a:lnTo>
                    <a:lnTo>
                      <a:pt x="356" y="144"/>
                    </a:lnTo>
                    <a:lnTo>
                      <a:pt x="358" y="160"/>
                    </a:lnTo>
                    <a:lnTo>
                      <a:pt x="360" y="180"/>
                    </a:lnTo>
                    <a:lnTo>
                      <a:pt x="360" y="180"/>
                    </a:lnTo>
                    <a:lnTo>
                      <a:pt x="358" y="198"/>
                    </a:lnTo>
                    <a:lnTo>
                      <a:pt x="356" y="216"/>
                    </a:lnTo>
                    <a:lnTo>
                      <a:pt x="352" y="232"/>
                    </a:lnTo>
                    <a:lnTo>
                      <a:pt x="346" y="250"/>
                    </a:lnTo>
                    <a:lnTo>
                      <a:pt x="338" y="264"/>
                    </a:lnTo>
                    <a:lnTo>
                      <a:pt x="328" y="280"/>
                    </a:lnTo>
                    <a:lnTo>
                      <a:pt x="318" y="294"/>
                    </a:lnTo>
                    <a:lnTo>
                      <a:pt x="306" y="306"/>
                    </a:lnTo>
                    <a:lnTo>
                      <a:pt x="294" y="318"/>
                    </a:lnTo>
                    <a:lnTo>
                      <a:pt x="280" y="328"/>
                    </a:lnTo>
                    <a:lnTo>
                      <a:pt x="266" y="338"/>
                    </a:lnTo>
                    <a:lnTo>
                      <a:pt x="250" y="344"/>
                    </a:lnTo>
                    <a:lnTo>
                      <a:pt x="234" y="350"/>
                    </a:lnTo>
                    <a:lnTo>
                      <a:pt x="216" y="356"/>
                    </a:lnTo>
                    <a:lnTo>
                      <a:pt x="198" y="358"/>
                    </a:lnTo>
                    <a:lnTo>
                      <a:pt x="180" y="358"/>
                    </a:lnTo>
                    <a:lnTo>
                      <a:pt x="180" y="358"/>
                    </a:lnTo>
                    <a:lnTo>
                      <a:pt x="162" y="358"/>
                    </a:lnTo>
                    <a:lnTo>
                      <a:pt x="144" y="356"/>
                    </a:lnTo>
                    <a:lnTo>
                      <a:pt x="126" y="350"/>
                    </a:lnTo>
                    <a:lnTo>
                      <a:pt x="110" y="344"/>
                    </a:lnTo>
                    <a:lnTo>
                      <a:pt x="94" y="338"/>
                    </a:lnTo>
                    <a:lnTo>
                      <a:pt x="80" y="328"/>
                    </a:lnTo>
                    <a:lnTo>
                      <a:pt x="66" y="318"/>
                    </a:lnTo>
                    <a:lnTo>
                      <a:pt x="54" y="306"/>
                    </a:lnTo>
                    <a:lnTo>
                      <a:pt x="42" y="294"/>
                    </a:lnTo>
                    <a:lnTo>
                      <a:pt x="32" y="280"/>
                    </a:lnTo>
                    <a:lnTo>
                      <a:pt x="22" y="264"/>
                    </a:lnTo>
                    <a:lnTo>
                      <a:pt x="14" y="250"/>
                    </a:lnTo>
                    <a:lnTo>
                      <a:pt x="8" y="232"/>
                    </a:lnTo>
                    <a:lnTo>
                      <a:pt x="4" y="216"/>
                    </a:lnTo>
                    <a:lnTo>
                      <a:pt x="2" y="198"/>
                    </a:lnTo>
                    <a:lnTo>
                      <a:pt x="0" y="180"/>
                    </a:lnTo>
                    <a:lnTo>
                      <a:pt x="0" y="180"/>
                    </a:lnTo>
                    <a:lnTo>
                      <a:pt x="2" y="160"/>
                    </a:lnTo>
                    <a:lnTo>
                      <a:pt x="4" y="144"/>
                    </a:lnTo>
                    <a:lnTo>
                      <a:pt x="8" y="126"/>
                    </a:lnTo>
                    <a:lnTo>
                      <a:pt x="14" y="110"/>
                    </a:lnTo>
                    <a:lnTo>
                      <a:pt x="22" y="94"/>
                    </a:lnTo>
                    <a:lnTo>
                      <a:pt x="32" y="78"/>
                    </a:lnTo>
                    <a:lnTo>
                      <a:pt x="42" y="66"/>
                    </a:lnTo>
                    <a:lnTo>
                      <a:pt x="54" y="52"/>
                    </a:lnTo>
                    <a:lnTo>
                      <a:pt x="66" y="40"/>
                    </a:lnTo>
                    <a:lnTo>
                      <a:pt x="80" y="30"/>
                    </a:lnTo>
                    <a:lnTo>
                      <a:pt x="94" y="22"/>
                    </a:lnTo>
                    <a:lnTo>
                      <a:pt x="110" y="14"/>
                    </a:lnTo>
                    <a:lnTo>
                      <a:pt x="126" y="8"/>
                    </a:lnTo>
                    <a:lnTo>
                      <a:pt x="144" y="4"/>
                    </a:lnTo>
                    <a:lnTo>
                      <a:pt x="162" y="0"/>
                    </a:lnTo>
                    <a:lnTo>
                      <a:pt x="180" y="0"/>
                    </a:lnTo>
                    <a:lnTo>
                      <a:pt x="18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srgbClr val="948778"/>
                  </a:solidFill>
                </a:endParaRPr>
              </a:p>
            </p:txBody>
          </p:sp>
          <p:sp>
            <p:nvSpPr>
              <p:cNvPr id="44" name="Line 10"/>
              <p:cNvSpPr>
                <a:spLocks noChangeShapeType="1"/>
              </p:cNvSpPr>
              <p:nvPr/>
            </p:nvSpPr>
            <p:spPr bwMode="auto">
              <a:xfrm>
                <a:off x="4888828" y="6121868"/>
                <a:ext cx="0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srgbClr val="948778"/>
                  </a:solidFill>
                </a:endParaRPr>
              </a:p>
            </p:txBody>
          </p:sp>
          <p:sp>
            <p:nvSpPr>
              <p:cNvPr id="45" name="Line 11"/>
              <p:cNvSpPr>
                <a:spLocks noChangeShapeType="1"/>
              </p:cNvSpPr>
              <p:nvPr/>
            </p:nvSpPr>
            <p:spPr bwMode="auto">
              <a:xfrm>
                <a:off x="4888828" y="6121868"/>
                <a:ext cx="0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srgbClr val="948778"/>
                  </a:solidFill>
                </a:endParaRPr>
              </a:p>
            </p:txBody>
          </p:sp>
          <p:sp>
            <p:nvSpPr>
              <p:cNvPr id="46" name="Freeform 12"/>
              <p:cNvSpPr>
                <a:spLocks/>
              </p:cNvSpPr>
              <p:nvPr/>
            </p:nvSpPr>
            <p:spPr bwMode="auto">
              <a:xfrm>
                <a:off x="4648174" y="6225886"/>
                <a:ext cx="481307" cy="838319"/>
              </a:xfrm>
              <a:custGeom>
                <a:avLst/>
                <a:gdLst>
                  <a:gd name="T0" fmla="*/ 924 w 1092"/>
                  <a:gd name="T1" fmla="*/ 64 h 1902"/>
                  <a:gd name="T2" fmla="*/ 920 w 1092"/>
                  <a:gd name="T3" fmla="*/ 52 h 1902"/>
                  <a:gd name="T4" fmla="*/ 906 w 1092"/>
                  <a:gd name="T5" fmla="*/ 30 h 1902"/>
                  <a:gd name="T6" fmla="*/ 888 w 1092"/>
                  <a:gd name="T7" fmla="*/ 14 h 1902"/>
                  <a:gd name="T8" fmla="*/ 864 w 1092"/>
                  <a:gd name="T9" fmla="*/ 4 h 1902"/>
                  <a:gd name="T10" fmla="*/ 852 w 1092"/>
                  <a:gd name="T11" fmla="*/ 0 h 1902"/>
                  <a:gd name="T12" fmla="*/ 840 w 1092"/>
                  <a:gd name="T13" fmla="*/ 0 h 1902"/>
                  <a:gd name="T14" fmla="*/ 838 w 1092"/>
                  <a:gd name="T15" fmla="*/ 0 h 1902"/>
                  <a:gd name="T16" fmla="*/ 646 w 1092"/>
                  <a:gd name="T17" fmla="*/ 0 h 1902"/>
                  <a:gd name="T18" fmla="*/ 402 w 1092"/>
                  <a:gd name="T19" fmla="*/ 654 h 1902"/>
                  <a:gd name="T20" fmla="*/ 238 w 1092"/>
                  <a:gd name="T21" fmla="*/ 0 h 1902"/>
                  <a:gd name="T22" fmla="*/ 244 w 1092"/>
                  <a:gd name="T23" fmla="*/ 0 h 1902"/>
                  <a:gd name="T24" fmla="*/ 232 w 1092"/>
                  <a:gd name="T25" fmla="*/ 2 h 1902"/>
                  <a:gd name="T26" fmla="*/ 208 w 1092"/>
                  <a:gd name="T27" fmla="*/ 12 h 1902"/>
                  <a:gd name="T28" fmla="*/ 188 w 1092"/>
                  <a:gd name="T29" fmla="*/ 28 h 1902"/>
                  <a:gd name="T30" fmla="*/ 174 w 1092"/>
                  <a:gd name="T31" fmla="*/ 50 h 1902"/>
                  <a:gd name="T32" fmla="*/ 2 w 1092"/>
                  <a:gd name="T33" fmla="*/ 732 h 1902"/>
                  <a:gd name="T34" fmla="*/ 0 w 1092"/>
                  <a:gd name="T35" fmla="*/ 750 h 1902"/>
                  <a:gd name="T36" fmla="*/ 6 w 1092"/>
                  <a:gd name="T37" fmla="*/ 782 h 1902"/>
                  <a:gd name="T38" fmla="*/ 22 w 1092"/>
                  <a:gd name="T39" fmla="*/ 810 h 1902"/>
                  <a:gd name="T40" fmla="*/ 48 w 1092"/>
                  <a:gd name="T41" fmla="*/ 828 h 1902"/>
                  <a:gd name="T42" fmla="*/ 64 w 1092"/>
                  <a:gd name="T43" fmla="*/ 834 h 1902"/>
                  <a:gd name="T44" fmla="*/ 96 w 1092"/>
                  <a:gd name="T45" fmla="*/ 836 h 1902"/>
                  <a:gd name="T46" fmla="*/ 128 w 1092"/>
                  <a:gd name="T47" fmla="*/ 824 h 1902"/>
                  <a:gd name="T48" fmla="*/ 150 w 1092"/>
                  <a:gd name="T49" fmla="*/ 804 h 1902"/>
                  <a:gd name="T50" fmla="*/ 164 w 1092"/>
                  <a:gd name="T51" fmla="*/ 774 h 1902"/>
                  <a:gd name="T52" fmla="*/ 302 w 1092"/>
                  <a:gd name="T53" fmla="*/ 510 h 1902"/>
                  <a:gd name="T54" fmla="*/ 302 w 1092"/>
                  <a:gd name="T55" fmla="*/ 516 h 1902"/>
                  <a:gd name="T56" fmla="*/ 302 w 1092"/>
                  <a:gd name="T57" fmla="*/ 1788 h 1902"/>
                  <a:gd name="T58" fmla="*/ 306 w 1092"/>
                  <a:gd name="T59" fmla="*/ 1814 h 1902"/>
                  <a:gd name="T60" fmla="*/ 312 w 1092"/>
                  <a:gd name="T61" fmla="*/ 1838 h 1902"/>
                  <a:gd name="T62" fmla="*/ 324 w 1092"/>
                  <a:gd name="T63" fmla="*/ 1858 h 1902"/>
                  <a:gd name="T64" fmla="*/ 356 w 1092"/>
                  <a:gd name="T65" fmla="*/ 1886 h 1902"/>
                  <a:gd name="T66" fmla="*/ 394 w 1092"/>
                  <a:gd name="T67" fmla="*/ 1900 h 1902"/>
                  <a:gd name="T68" fmla="*/ 436 w 1092"/>
                  <a:gd name="T69" fmla="*/ 1900 h 1902"/>
                  <a:gd name="T70" fmla="*/ 476 w 1092"/>
                  <a:gd name="T71" fmla="*/ 1884 h 1902"/>
                  <a:gd name="T72" fmla="*/ 508 w 1092"/>
                  <a:gd name="T73" fmla="*/ 1856 h 1902"/>
                  <a:gd name="T74" fmla="*/ 518 w 1092"/>
                  <a:gd name="T75" fmla="*/ 1836 h 1902"/>
                  <a:gd name="T76" fmla="*/ 526 w 1092"/>
                  <a:gd name="T77" fmla="*/ 1814 h 1902"/>
                  <a:gd name="T78" fmla="*/ 528 w 1092"/>
                  <a:gd name="T79" fmla="*/ 1788 h 1902"/>
                  <a:gd name="T80" fmla="*/ 566 w 1092"/>
                  <a:gd name="T81" fmla="*/ 924 h 1902"/>
                  <a:gd name="T82" fmla="*/ 566 w 1092"/>
                  <a:gd name="T83" fmla="*/ 1788 h 1902"/>
                  <a:gd name="T84" fmla="*/ 570 w 1092"/>
                  <a:gd name="T85" fmla="*/ 1814 h 1902"/>
                  <a:gd name="T86" fmla="*/ 576 w 1092"/>
                  <a:gd name="T87" fmla="*/ 1836 h 1902"/>
                  <a:gd name="T88" fmla="*/ 588 w 1092"/>
                  <a:gd name="T89" fmla="*/ 1856 h 1902"/>
                  <a:gd name="T90" fmla="*/ 618 w 1092"/>
                  <a:gd name="T91" fmla="*/ 1884 h 1902"/>
                  <a:gd name="T92" fmla="*/ 658 w 1092"/>
                  <a:gd name="T93" fmla="*/ 1900 h 1902"/>
                  <a:gd name="T94" fmla="*/ 700 w 1092"/>
                  <a:gd name="T95" fmla="*/ 1900 h 1902"/>
                  <a:gd name="T96" fmla="*/ 740 w 1092"/>
                  <a:gd name="T97" fmla="*/ 1886 h 1902"/>
                  <a:gd name="T98" fmla="*/ 772 w 1092"/>
                  <a:gd name="T99" fmla="*/ 1858 h 1902"/>
                  <a:gd name="T100" fmla="*/ 782 w 1092"/>
                  <a:gd name="T101" fmla="*/ 1838 h 1902"/>
                  <a:gd name="T102" fmla="*/ 790 w 1092"/>
                  <a:gd name="T103" fmla="*/ 1814 h 1902"/>
                  <a:gd name="T104" fmla="*/ 792 w 1092"/>
                  <a:gd name="T105" fmla="*/ 1788 h 1902"/>
                  <a:gd name="T106" fmla="*/ 928 w 1092"/>
                  <a:gd name="T107" fmla="*/ 774 h 1902"/>
                  <a:gd name="T108" fmla="*/ 932 w 1092"/>
                  <a:gd name="T109" fmla="*/ 790 h 1902"/>
                  <a:gd name="T110" fmla="*/ 952 w 1092"/>
                  <a:gd name="T111" fmla="*/ 816 h 1902"/>
                  <a:gd name="T112" fmla="*/ 980 w 1092"/>
                  <a:gd name="T113" fmla="*/ 832 h 1902"/>
                  <a:gd name="T114" fmla="*/ 1012 w 1092"/>
                  <a:gd name="T115" fmla="*/ 836 h 1902"/>
                  <a:gd name="T116" fmla="*/ 1028 w 1092"/>
                  <a:gd name="T117" fmla="*/ 834 h 1902"/>
                  <a:gd name="T118" fmla="*/ 1058 w 1092"/>
                  <a:gd name="T119" fmla="*/ 820 h 1902"/>
                  <a:gd name="T120" fmla="*/ 1080 w 1092"/>
                  <a:gd name="T121" fmla="*/ 796 h 1902"/>
                  <a:gd name="T122" fmla="*/ 1090 w 1092"/>
                  <a:gd name="T123" fmla="*/ 766 h 1902"/>
                  <a:gd name="T124" fmla="*/ 1090 w 1092"/>
                  <a:gd name="T125" fmla="*/ 732 h 1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092" h="1902">
                    <a:moveTo>
                      <a:pt x="1090" y="732"/>
                    </a:moveTo>
                    <a:lnTo>
                      <a:pt x="924" y="64"/>
                    </a:lnTo>
                    <a:lnTo>
                      <a:pt x="924" y="64"/>
                    </a:lnTo>
                    <a:lnTo>
                      <a:pt x="920" y="52"/>
                    </a:lnTo>
                    <a:lnTo>
                      <a:pt x="914" y="40"/>
                    </a:lnTo>
                    <a:lnTo>
                      <a:pt x="906" y="30"/>
                    </a:lnTo>
                    <a:lnTo>
                      <a:pt x="898" y="20"/>
                    </a:lnTo>
                    <a:lnTo>
                      <a:pt x="888" y="14"/>
                    </a:lnTo>
                    <a:lnTo>
                      <a:pt x="876" y="8"/>
                    </a:lnTo>
                    <a:lnTo>
                      <a:pt x="864" y="4"/>
                    </a:lnTo>
                    <a:lnTo>
                      <a:pt x="852" y="0"/>
                    </a:lnTo>
                    <a:lnTo>
                      <a:pt x="852" y="0"/>
                    </a:lnTo>
                    <a:lnTo>
                      <a:pt x="840" y="0"/>
                    </a:lnTo>
                    <a:lnTo>
                      <a:pt x="840" y="0"/>
                    </a:lnTo>
                    <a:lnTo>
                      <a:pt x="838" y="0"/>
                    </a:lnTo>
                    <a:lnTo>
                      <a:pt x="838" y="0"/>
                    </a:lnTo>
                    <a:lnTo>
                      <a:pt x="838" y="0"/>
                    </a:lnTo>
                    <a:lnTo>
                      <a:pt x="646" y="0"/>
                    </a:lnTo>
                    <a:lnTo>
                      <a:pt x="690" y="654"/>
                    </a:lnTo>
                    <a:lnTo>
                      <a:pt x="402" y="654"/>
                    </a:lnTo>
                    <a:lnTo>
                      <a:pt x="446" y="0"/>
                    </a:lnTo>
                    <a:lnTo>
                      <a:pt x="238" y="0"/>
                    </a:lnTo>
                    <a:lnTo>
                      <a:pt x="238" y="0"/>
                    </a:lnTo>
                    <a:lnTo>
                      <a:pt x="244" y="0"/>
                    </a:lnTo>
                    <a:lnTo>
                      <a:pt x="244" y="0"/>
                    </a:lnTo>
                    <a:lnTo>
                      <a:pt x="232" y="2"/>
                    </a:lnTo>
                    <a:lnTo>
                      <a:pt x="220" y="6"/>
                    </a:lnTo>
                    <a:lnTo>
                      <a:pt x="208" y="12"/>
                    </a:lnTo>
                    <a:lnTo>
                      <a:pt x="196" y="20"/>
                    </a:lnTo>
                    <a:lnTo>
                      <a:pt x="188" y="28"/>
                    </a:lnTo>
                    <a:lnTo>
                      <a:pt x="180" y="38"/>
                    </a:lnTo>
                    <a:lnTo>
                      <a:pt x="174" y="50"/>
                    </a:lnTo>
                    <a:lnTo>
                      <a:pt x="168" y="64"/>
                    </a:lnTo>
                    <a:lnTo>
                      <a:pt x="2" y="732"/>
                    </a:lnTo>
                    <a:lnTo>
                      <a:pt x="2" y="732"/>
                    </a:lnTo>
                    <a:lnTo>
                      <a:pt x="0" y="750"/>
                    </a:lnTo>
                    <a:lnTo>
                      <a:pt x="2" y="766"/>
                    </a:lnTo>
                    <a:lnTo>
                      <a:pt x="6" y="782"/>
                    </a:lnTo>
                    <a:lnTo>
                      <a:pt x="12" y="796"/>
                    </a:lnTo>
                    <a:lnTo>
                      <a:pt x="22" y="810"/>
                    </a:lnTo>
                    <a:lnTo>
                      <a:pt x="34" y="820"/>
                    </a:lnTo>
                    <a:lnTo>
                      <a:pt x="48" y="828"/>
                    </a:lnTo>
                    <a:lnTo>
                      <a:pt x="64" y="834"/>
                    </a:lnTo>
                    <a:lnTo>
                      <a:pt x="64" y="834"/>
                    </a:lnTo>
                    <a:lnTo>
                      <a:pt x="80" y="836"/>
                    </a:lnTo>
                    <a:lnTo>
                      <a:pt x="96" y="836"/>
                    </a:lnTo>
                    <a:lnTo>
                      <a:pt x="112" y="832"/>
                    </a:lnTo>
                    <a:lnTo>
                      <a:pt x="128" y="824"/>
                    </a:lnTo>
                    <a:lnTo>
                      <a:pt x="140" y="816"/>
                    </a:lnTo>
                    <a:lnTo>
                      <a:pt x="150" y="804"/>
                    </a:lnTo>
                    <a:lnTo>
                      <a:pt x="160" y="790"/>
                    </a:lnTo>
                    <a:lnTo>
                      <a:pt x="164" y="774"/>
                    </a:lnTo>
                    <a:lnTo>
                      <a:pt x="302" y="220"/>
                    </a:lnTo>
                    <a:lnTo>
                      <a:pt x="302" y="510"/>
                    </a:lnTo>
                    <a:lnTo>
                      <a:pt x="302" y="510"/>
                    </a:lnTo>
                    <a:lnTo>
                      <a:pt x="302" y="516"/>
                    </a:lnTo>
                    <a:lnTo>
                      <a:pt x="302" y="1788"/>
                    </a:lnTo>
                    <a:lnTo>
                      <a:pt x="302" y="1788"/>
                    </a:lnTo>
                    <a:lnTo>
                      <a:pt x="304" y="1802"/>
                    </a:lnTo>
                    <a:lnTo>
                      <a:pt x="306" y="1814"/>
                    </a:lnTo>
                    <a:lnTo>
                      <a:pt x="308" y="1826"/>
                    </a:lnTo>
                    <a:lnTo>
                      <a:pt x="312" y="1838"/>
                    </a:lnTo>
                    <a:lnTo>
                      <a:pt x="318" y="1848"/>
                    </a:lnTo>
                    <a:lnTo>
                      <a:pt x="324" y="1858"/>
                    </a:lnTo>
                    <a:lnTo>
                      <a:pt x="338" y="1874"/>
                    </a:lnTo>
                    <a:lnTo>
                      <a:pt x="356" y="1886"/>
                    </a:lnTo>
                    <a:lnTo>
                      <a:pt x="374" y="1894"/>
                    </a:lnTo>
                    <a:lnTo>
                      <a:pt x="394" y="1900"/>
                    </a:lnTo>
                    <a:lnTo>
                      <a:pt x="416" y="1902"/>
                    </a:lnTo>
                    <a:lnTo>
                      <a:pt x="436" y="1900"/>
                    </a:lnTo>
                    <a:lnTo>
                      <a:pt x="456" y="1894"/>
                    </a:lnTo>
                    <a:lnTo>
                      <a:pt x="476" y="1884"/>
                    </a:lnTo>
                    <a:lnTo>
                      <a:pt x="492" y="1872"/>
                    </a:lnTo>
                    <a:lnTo>
                      <a:pt x="508" y="1856"/>
                    </a:lnTo>
                    <a:lnTo>
                      <a:pt x="514" y="1846"/>
                    </a:lnTo>
                    <a:lnTo>
                      <a:pt x="518" y="1836"/>
                    </a:lnTo>
                    <a:lnTo>
                      <a:pt x="522" y="1826"/>
                    </a:lnTo>
                    <a:lnTo>
                      <a:pt x="526" y="1814"/>
                    </a:lnTo>
                    <a:lnTo>
                      <a:pt x="528" y="1800"/>
                    </a:lnTo>
                    <a:lnTo>
                      <a:pt x="528" y="1788"/>
                    </a:lnTo>
                    <a:lnTo>
                      <a:pt x="528" y="924"/>
                    </a:lnTo>
                    <a:lnTo>
                      <a:pt x="566" y="924"/>
                    </a:lnTo>
                    <a:lnTo>
                      <a:pt x="566" y="1788"/>
                    </a:lnTo>
                    <a:lnTo>
                      <a:pt x="566" y="1788"/>
                    </a:lnTo>
                    <a:lnTo>
                      <a:pt x="568" y="1800"/>
                    </a:lnTo>
                    <a:lnTo>
                      <a:pt x="570" y="1814"/>
                    </a:lnTo>
                    <a:lnTo>
                      <a:pt x="572" y="1826"/>
                    </a:lnTo>
                    <a:lnTo>
                      <a:pt x="576" y="1836"/>
                    </a:lnTo>
                    <a:lnTo>
                      <a:pt x="582" y="1846"/>
                    </a:lnTo>
                    <a:lnTo>
                      <a:pt x="588" y="1856"/>
                    </a:lnTo>
                    <a:lnTo>
                      <a:pt x="602" y="1872"/>
                    </a:lnTo>
                    <a:lnTo>
                      <a:pt x="618" y="1884"/>
                    </a:lnTo>
                    <a:lnTo>
                      <a:pt x="638" y="1894"/>
                    </a:lnTo>
                    <a:lnTo>
                      <a:pt x="658" y="1900"/>
                    </a:lnTo>
                    <a:lnTo>
                      <a:pt x="680" y="1902"/>
                    </a:lnTo>
                    <a:lnTo>
                      <a:pt x="700" y="1900"/>
                    </a:lnTo>
                    <a:lnTo>
                      <a:pt x="722" y="1894"/>
                    </a:lnTo>
                    <a:lnTo>
                      <a:pt x="740" y="1886"/>
                    </a:lnTo>
                    <a:lnTo>
                      <a:pt x="758" y="1874"/>
                    </a:lnTo>
                    <a:lnTo>
                      <a:pt x="772" y="1858"/>
                    </a:lnTo>
                    <a:lnTo>
                      <a:pt x="778" y="1848"/>
                    </a:lnTo>
                    <a:lnTo>
                      <a:pt x="782" y="1838"/>
                    </a:lnTo>
                    <a:lnTo>
                      <a:pt x="788" y="1826"/>
                    </a:lnTo>
                    <a:lnTo>
                      <a:pt x="790" y="1814"/>
                    </a:lnTo>
                    <a:lnTo>
                      <a:pt x="792" y="1802"/>
                    </a:lnTo>
                    <a:lnTo>
                      <a:pt x="792" y="1788"/>
                    </a:lnTo>
                    <a:lnTo>
                      <a:pt x="792" y="232"/>
                    </a:lnTo>
                    <a:lnTo>
                      <a:pt x="928" y="774"/>
                    </a:lnTo>
                    <a:lnTo>
                      <a:pt x="928" y="774"/>
                    </a:lnTo>
                    <a:lnTo>
                      <a:pt x="932" y="790"/>
                    </a:lnTo>
                    <a:lnTo>
                      <a:pt x="942" y="804"/>
                    </a:lnTo>
                    <a:lnTo>
                      <a:pt x="952" y="816"/>
                    </a:lnTo>
                    <a:lnTo>
                      <a:pt x="966" y="824"/>
                    </a:lnTo>
                    <a:lnTo>
                      <a:pt x="980" y="832"/>
                    </a:lnTo>
                    <a:lnTo>
                      <a:pt x="996" y="836"/>
                    </a:lnTo>
                    <a:lnTo>
                      <a:pt x="1012" y="836"/>
                    </a:lnTo>
                    <a:lnTo>
                      <a:pt x="1028" y="834"/>
                    </a:lnTo>
                    <a:lnTo>
                      <a:pt x="1028" y="834"/>
                    </a:lnTo>
                    <a:lnTo>
                      <a:pt x="1044" y="828"/>
                    </a:lnTo>
                    <a:lnTo>
                      <a:pt x="1058" y="820"/>
                    </a:lnTo>
                    <a:lnTo>
                      <a:pt x="1070" y="810"/>
                    </a:lnTo>
                    <a:lnTo>
                      <a:pt x="1080" y="796"/>
                    </a:lnTo>
                    <a:lnTo>
                      <a:pt x="1086" y="782"/>
                    </a:lnTo>
                    <a:lnTo>
                      <a:pt x="1090" y="766"/>
                    </a:lnTo>
                    <a:lnTo>
                      <a:pt x="1092" y="750"/>
                    </a:lnTo>
                    <a:lnTo>
                      <a:pt x="1090" y="732"/>
                    </a:lnTo>
                    <a:lnTo>
                      <a:pt x="1090" y="7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srgbClr val="948778"/>
                  </a:solidFill>
                </a:endParaRPr>
              </a:p>
            </p:txBody>
          </p:sp>
          <p:sp>
            <p:nvSpPr>
              <p:cNvPr id="47" name="Freeform 13"/>
              <p:cNvSpPr>
                <a:spLocks/>
              </p:cNvSpPr>
              <p:nvPr/>
            </p:nvSpPr>
            <p:spPr bwMode="auto">
              <a:xfrm>
                <a:off x="4832410" y="6225886"/>
                <a:ext cx="112834" cy="50246"/>
              </a:xfrm>
              <a:custGeom>
                <a:avLst/>
                <a:gdLst>
                  <a:gd name="T0" fmla="*/ 256 w 256"/>
                  <a:gd name="T1" fmla="*/ 102 h 114"/>
                  <a:gd name="T2" fmla="*/ 128 w 256"/>
                  <a:gd name="T3" fmla="*/ 0 h 114"/>
                  <a:gd name="T4" fmla="*/ 128 w 256"/>
                  <a:gd name="T5" fmla="*/ 0 h 114"/>
                  <a:gd name="T6" fmla="*/ 0 w 256"/>
                  <a:gd name="T7" fmla="*/ 102 h 114"/>
                  <a:gd name="T8" fmla="*/ 12 w 256"/>
                  <a:gd name="T9" fmla="*/ 114 h 114"/>
                  <a:gd name="T10" fmla="*/ 126 w 256"/>
                  <a:gd name="T11" fmla="*/ 22 h 114"/>
                  <a:gd name="T12" fmla="*/ 244 w 256"/>
                  <a:gd name="T13" fmla="*/ 114 h 114"/>
                  <a:gd name="T14" fmla="*/ 256 w 256"/>
                  <a:gd name="T15" fmla="*/ 102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6" h="114">
                    <a:moveTo>
                      <a:pt x="256" y="102"/>
                    </a:moveTo>
                    <a:lnTo>
                      <a:pt x="128" y="0"/>
                    </a:lnTo>
                    <a:lnTo>
                      <a:pt x="128" y="0"/>
                    </a:lnTo>
                    <a:lnTo>
                      <a:pt x="0" y="102"/>
                    </a:lnTo>
                    <a:lnTo>
                      <a:pt x="12" y="114"/>
                    </a:lnTo>
                    <a:lnTo>
                      <a:pt x="126" y="22"/>
                    </a:lnTo>
                    <a:lnTo>
                      <a:pt x="244" y="114"/>
                    </a:lnTo>
                    <a:lnTo>
                      <a:pt x="256" y="10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srgbClr val="948778"/>
                  </a:solidFill>
                </a:endParaRPr>
              </a:p>
            </p:txBody>
          </p:sp>
          <p:sp>
            <p:nvSpPr>
              <p:cNvPr id="48" name="Freeform 14"/>
              <p:cNvSpPr>
                <a:spLocks/>
              </p:cNvSpPr>
              <p:nvPr/>
            </p:nvSpPr>
            <p:spPr bwMode="auto">
              <a:xfrm>
                <a:off x="4857092" y="6231176"/>
                <a:ext cx="63469" cy="249468"/>
              </a:xfrm>
              <a:custGeom>
                <a:avLst/>
                <a:gdLst>
                  <a:gd name="T0" fmla="*/ 72 w 144"/>
                  <a:gd name="T1" fmla="*/ 566 h 566"/>
                  <a:gd name="T2" fmla="*/ 144 w 144"/>
                  <a:gd name="T3" fmla="*/ 484 h 566"/>
                  <a:gd name="T4" fmla="*/ 88 w 144"/>
                  <a:gd name="T5" fmla="*/ 82 h 566"/>
                  <a:gd name="T6" fmla="*/ 124 w 144"/>
                  <a:gd name="T7" fmla="*/ 42 h 566"/>
                  <a:gd name="T8" fmla="*/ 72 w 144"/>
                  <a:gd name="T9" fmla="*/ 0 h 566"/>
                  <a:gd name="T10" fmla="*/ 72 w 144"/>
                  <a:gd name="T11" fmla="*/ 0 h 566"/>
                  <a:gd name="T12" fmla="*/ 72 w 144"/>
                  <a:gd name="T13" fmla="*/ 0 h 566"/>
                  <a:gd name="T14" fmla="*/ 72 w 144"/>
                  <a:gd name="T15" fmla="*/ 0 h 566"/>
                  <a:gd name="T16" fmla="*/ 72 w 144"/>
                  <a:gd name="T17" fmla="*/ 0 h 566"/>
                  <a:gd name="T18" fmla="*/ 20 w 144"/>
                  <a:gd name="T19" fmla="*/ 42 h 566"/>
                  <a:gd name="T20" fmla="*/ 56 w 144"/>
                  <a:gd name="T21" fmla="*/ 82 h 566"/>
                  <a:gd name="T22" fmla="*/ 0 w 144"/>
                  <a:gd name="T23" fmla="*/ 484 h 566"/>
                  <a:gd name="T24" fmla="*/ 72 w 144"/>
                  <a:gd name="T25" fmla="*/ 566 h 566"/>
                  <a:gd name="T26" fmla="*/ 72 w 144"/>
                  <a:gd name="T27" fmla="*/ 566 h 566"/>
                  <a:gd name="T28" fmla="*/ 72 w 144"/>
                  <a:gd name="T29" fmla="*/ 566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44" h="566">
                    <a:moveTo>
                      <a:pt x="72" y="566"/>
                    </a:moveTo>
                    <a:lnTo>
                      <a:pt x="144" y="484"/>
                    </a:lnTo>
                    <a:lnTo>
                      <a:pt x="88" y="82"/>
                    </a:lnTo>
                    <a:lnTo>
                      <a:pt x="124" y="42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20" y="42"/>
                    </a:lnTo>
                    <a:lnTo>
                      <a:pt x="56" y="82"/>
                    </a:lnTo>
                    <a:lnTo>
                      <a:pt x="0" y="484"/>
                    </a:lnTo>
                    <a:lnTo>
                      <a:pt x="72" y="566"/>
                    </a:lnTo>
                    <a:lnTo>
                      <a:pt x="72" y="566"/>
                    </a:lnTo>
                    <a:lnTo>
                      <a:pt x="72" y="5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srgbClr val="948778"/>
                  </a:solidFill>
                </a:endParaRPr>
              </a:p>
            </p:txBody>
          </p:sp>
        </p:grpSp>
        <p:grpSp>
          <p:nvGrpSpPr>
            <p:cNvPr id="34" name="그룹 27"/>
            <p:cNvGrpSpPr/>
            <p:nvPr/>
          </p:nvGrpSpPr>
          <p:grpSpPr>
            <a:xfrm>
              <a:off x="5969001" y="5260975"/>
              <a:ext cx="2314574" cy="973138"/>
              <a:chOff x="5969001" y="5260975"/>
              <a:chExt cx="2314574" cy="973138"/>
            </a:xfrm>
          </p:grpSpPr>
          <p:sp>
            <p:nvSpPr>
              <p:cNvPr id="39" name="직사각형 38"/>
              <p:cNvSpPr/>
              <p:nvPr/>
            </p:nvSpPr>
            <p:spPr>
              <a:xfrm>
                <a:off x="5969001" y="5438775"/>
                <a:ext cx="2314574" cy="795338"/>
              </a:xfrm>
              <a:prstGeom prst="rect">
                <a:avLst/>
              </a:prstGeom>
              <a:solidFill>
                <a:srgbClr val="FCB8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6754888" y="5810813"/>
                <a:ext cx="804772" cy="2163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altLang="ko-KR" sz="1400" spc="-10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48370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2</a:t>
                </a:r>
                <a:r>
                  <a:rPr lang="ko-KR" altLang="en-US" sz="14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48370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년 이하</a:t>
                </a:r>
                <a:r>
                  <a:rPr lang="en-US" altLang="ko-KR" sz="1400" spc="-10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48370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 </a:t>
                </a:r>
                <a:r>
                  <a:rPr lang="ko-KR" altLang="en-US" sz="14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483700"/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징역</a:t>
                </a:r>
                <a:r>
                  <a:rPr lang="en-US" altLang="ko-KR" sz="14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483700"/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,</a:t>
                </a:r>
                <a:r>
                  <a:rPr lang="en-US" altLang="ko-KR" sz="1400" spc="-10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48370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 2</a:t>
                </a:r>
                <a:r>
                  <a:rPr lang="ko-KR" altLang="en-US" sz="1400" spc="-10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48370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천만원 </a:t>
                </a:r>
                <a:r>
                  <a:rPr lang="ko-KR" altLang="en-US" sz="14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483700"/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이하 </a:t>
                </a:r>
                <a:r>
                  <a:rPr lang="ko-KR" altLang="en-US" sz="14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483700"/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벌금</a:t>
                </a:r>
                <a:r>
                  <a:rPr lang="en-US" altLang="ko-KR" sz="14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483700"/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 </a:t>
                </a:r>
                <a:endParaRPr lang="ko-KR" altLang="en-US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483700"/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endParaRPr>
              </a:p>
            </p:txBody>
          </p:sp>
          <p:sp>
            <p:nvSpPr>
              <p:cNvPr id="41" name="이등변 삼각형 40"/>
              <p:cNvSpPr/>
              <p:nvPr/>
            </p:nvSpPr>
            <p:spPr>
              <a:xfrm flipH="1">
                <a:off x="6810323" y="5260975"/>
                <a:ext cx="164814" cy="181563"/>
              </a:xfrm>
              <a:prstGeom prst="triangle">
                <a:avLst/>
              </a:prstGeom>
              <a:solidFill>
                <a:srgbClr val="FCB8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173985" y="5648285"/>
                <a:ext cx="1924563" cy="1477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ko-KR" altLang="en-US" sz="1000" spc="-5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4837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부정청탁에 따라 직무를 수행할 경우 </a:t>
                </a:r>
                <a:r>
                  <a:rPr lang="ko-KR" altLang="en-US" sz="1000" spc="-5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rgbClr val="483700"/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형사처벌</a:t>
                </a:r>
                <a:endParaRPr lang="en-US" altLang="ko-KR" sz="1000" spc="-5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483700"/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endParaRPr>
              </a:p>
            </p:txBody>
          </p:sp>
        </p:grpSp>
      </p:grpSp>
      <p:sp>
        <p:nvSpPr>
          <p:cNvPr id="86" name="TextBox 85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42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2-PC\Desktop\교과부개체분리\1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9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그룹 9"/>
          <p:cNvGrpSpPr/>
          <p:nvPr/>
        </p:nvGrpSpPr>
        <p:grpSpPr>
          <a:xfrm>
            <a:off x="0" y="208300"/>
            <a:ext cx="9144000" cy="6529153"/>
            <a:chOff x="0" y="208300"/>
            <a:chExt cx="9144000" cy="6529153"/>
          </a:xfrm>
        </p:grpSpPr>
        <p:sp>
          <p:nvSpPr>
            <p:cNvPr id="51" name="자유형 50"/>
            <p:cNvSpPr/>
            <p:nvPr/>
          </p:nvSpPr>
          <p:spPr>
            <a:xfrm>
              <a:off x="0" y="5776686"/>
              <a:ext cx="9144000" cy="960767"/>
            </a:xfrm>
            <a:custGeom>
              <a:avLst/>
              <a:gdLst>
                <a:gd name="connsiteX0" fmla="*/ 9144000 w 9144000"/>
                <a:gd name="connsiteY0" fmla="*/ 0 h 1619515"/>
                <a:gd name="connsiteX1" fmla="*/ 9144000 w 9144000"/>
                <a:gd name="connsiteY1" fmla="*/ 1619515 h 1619515"/>
                <a:gd name="connsiteX2" fmla="*/ 0 w 9144000"/>
                <a:gd name="connsiteY2" fmla="*/ 1619515 h 1619515"/>
                <a:gd name="connsiteX3" fmla="*/ 0 w 9144000"/>
                <a:gd name="connsiteY3" fmla="*/ 501915 h 1619515"/>
                <a:gd name="connsiteX4" fmla="*/ 210967 w 9144000"/>
                <a:gd name="connsiteY4" fmla="*/ 446209 h 1619515"/>
                <a:gd name="connsiteX5" fmla="*/ 9144000 w 9144000"/>
                <a:gd name="connsiteY5" fmla="*/ 0 h 1619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0" h="1619515">
                  <a:moveTo>
                    <a:pt x="9144000" y="0"/>
                  </a:moveTo>
                  <a:lnTo>
                    <a:pt x="9144000" y="1619515"/>
                  </a:lnTo>
                  <a:lnTo>
                    <a:pt x="0" y="1619515"/>
                  </a:lnTo>
                  <a:lnTo>
                    <a:pt x="0" y="501915"/>
                  </a:lnTo>
                  <a:lnTo>
                    <a:pt x="210967" y="446209"/>
                  </a:lnTo>
                  <a:cubicBezTo>
                    <a:pt x="1395234" y="187698"/>
                    <a:pt x="4946769" y="0"/>
                    <a:pt x="9144000" y="0"/>
                  </a:cubicBezTo>
                  <a:close/>
                </a:path>
              </a:pathLst>
            </a:custGeom>
            <a:solidFill>
              <a:srgbClr val="B2D234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자유형 48"/>
            <p:cNvSpPr/>
            <p:nvPr/>
          </p:nvSpPr>
          <p:spPr>
            <a:xfrm rot="10800000" flipH="1">
              <a:off x="0" y="208300"/>
              <a:ext cx="9144000" cy="648043"/>
            </a:xfrm>
            <a:custGeom>
              <a:avLst/>
              <a:gdLst>
                <a:gd name="connsiteX0" fmla="*/ 9144000 w 9144000"/>
                <a:gd name="connsiteY0" fmla="*/ 0 h 1259931"/>
                <a:gd name="connsiteX1" fmla="*/ 9144000 w 9144000"/>
                <a:gd name="connsiteY1" fmla="*/ 1259931 h 1259931"/>
                <a:gd name="connsiteX2" fmla="*/ 0 w 9144000"/>
                <a:gd name="connsiteY2" fmla="*/ 1259931 h 1259931"/>
                <a:gd name="connsiteX3" fmla="*/ 0 w 9144000"/>
                <a:gd name="connsiteY3" fmla="*/ 564606 h 1259931"/>
                <a:gd name="connsiteX4" fmla="*/ 8933033 w 9144000"/>
                <a:gd name="connsiteY4" fmla="*/ 62664 h 1259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259931">
                  <a:moveTo>
                    <a:pt x="9144000" y="0"/>
                  </a:moveTo>
                  <a:lnTo>
                    <a:pt x="9144000" y="1259931"/>
                  </a:lnTo>
                  <a:lnTo>
                    <a:pt x="0" y="1259931"/>
                  </a:lnTo>
                  <a:lnTo>
                    <a:pt x="0" y="564606"/>
                  </a:lnTo>
                  <a:cubicBezTo>
                    <a:pt x="4197231" y="564606"/>
                    <a:pt x="7748766" y="353464"/>
                    <a:pt x="8933033" y="62664"/>
                  </a:cubicBezTo>
                  <a:close/>
                </a:path>
              </a:pathLst>
            </a:custGeom>
            <a:solidFill>
              <a:srgbClr val="00B0D8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4" name="제목 36"/>
          <p:cNvSpPr txBox="1">
            <a:spLocks/>
          </p:cNvSpPr>
          <p:nvPr/>
        </p:nvSpPr>
        <p:spPr bwMode="auto">
          <a:xfrm>
            <a:off x="297235" y="1124744"/>
            <a:ext cx="823520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028700" marR="0" lvl="0" indent="-1028700" defTabSz="914400" rtl="0" eaLnBrk="1" fontAlgn="base" latinLnBrk="1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  <a:cs typeface="+mj-cs"/>
              </a:rPr>
              <a:t>     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Y울릉도M" pitchFamily="18" charset="-127"/>
              <a:ea typeface="HY울릉도M" pitchFamily="18" charset="-127"/>
              <a:cs typeface="+mj-cs"/>
            </a:endParaRPr>
          </a:p>
        </p:txBody>
      </p:sp>
      <p:sp>
        <p:nvSpPr>
          <p:cNvPr id="14" name="자유형 16"/>
          <p:cNvSpPr/>
          <p:nvPr/>
        </p:nvSpPr>
        <p:spPr>
          <a:xfrm>
            <a:off x="0" y="5897233"/>
            <a:ext cx="9144000" cy="960767"/>
          </a:xfrm>
          <a:custGeom>
            <a:avLst/>
            <a:gdLst>
              <a:gd name="connsiteX0" fmla="*/ 9144000 w 9144000"/>
              <a:gd name="connsiteY0" fmla="*/ 0 h 1619515"/>
              <a:gd name="connsiteX1" fmla="*/ 9144000 w 9144000"/>
              <a:gd name="connsiteY1" fmla="*/ 1619515 h 1619515"/>
              <a:gd name="connsiteX2" fmla="*/ 0 w 9144000"/>
              <a:gd name="connsiteY2" fmla="*/ 1619515 h 1619515"/>
              <a:gd name="connsiteX3" fmla="*/ 0 w 9144000"/>
              <a:gd name="connsiteY3" fmla="*/ 501915 h 1619515"/>
              <a:gd name="connsiteX4" fmla="*/ 210967 w 9144000"/>
              <a:gd name="connsiteY4" fmla="*/ 446209 h 1619515"/>
              <a:gd name="connsiteX5" fmla="*/ 9144000 w 9144000"/>
              <a:gd name="connsiteY5" fmla="*/ 0 h 161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619515">
                <a:moveTo>
                  <a:pt x="9144000" y="0"/>
                </a:moveTo>
                <a:lnTo>
                  <a:pt x="9144000" y="1619515"/>
                </a:lnTo>
                <a:lnTo>
                  <a:pt x="0" y="1619515"/>
                </a:lnTo>
                <a:lnTo>
                  <a:pt x="0" y="501915"/>
                </a:lnTo>
                <a:lnTo>
                  <a:pt x="210967" y="446209"/>
                </a:lnTo>
                <a:cubicBezTo>
                  <a:pt x="1395234" y="187698"/>
                  <a:pt x="4946769" y="0"/>
                  <a:pt x="9144000" y="0"/>
                </a:cubicBezTo>
                <a:close/>
              </a:path>
            </a:pathLst>
          </a:custGeom>
          <a:solidFill>
            <a:srgbClr val="B2D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자유형 14"/>
          <p:cNvSpPr/>
          <p:nvPr/>
        </p:nvSpPr>
        <p:spPr>
          <a:xfrm rot="10800000" flipH="1">
            <a:off x="0" y="0"/>
            <a:ext cx="9144000" cy="648043"/>
          </a:xfrm>
          <a:custGeom>
            <a:avLst/>
            <a:gdLst>
              <a:gd name="connsiteX0" fmla="*/ 9144000 w 9144000"/>
              <a:gd name="connsiteY0" fmla="*/ 0 h 1259931"/>
              <a:gd name="connsiteX1" fmla="*/ 9144000 w 9144000"/>
              <a:gd name="connsiteY1" fmla="*/ 1259931 h 1259931"/>
              <a:gd name="connsiteX2" fmla="*/ 0 w 9144000"/>
              <a:gd name="connsiteY2" fmla="*/ 1259931 h 1259931"/>
              <a:gd name="connsiteX3" fmla="*/ 0 w 9144000"/>
              <a:gd name="connsiteY3" fmla="*/ 564606 h 1259931"/>
              <a:gd name="connsiteX4" fmla="*/ 8933033 w 9144000"/>
              <a:gd name="connsiteY4" fmla="*/ 62664 h 125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259931">
                <a:moveTo>
                  <a:pt x="9144000" y="0"/>
                </a:moveTo>
                <a:lnTo>
                  <a:pt x="9144000" y="1259931"/>
                </a:lnTo>
                <a:lnTo>
                  <a:pt x="0" y="1259931"/>
                </a:lnTo>
                <a:lnTo>
                  <a:pt x="0" y="564606"/>
                </a:lnTo>
                <a:cubicBezTo>
                  <a:pt x="4197231" y="564606"/>
                  <a:pt x="7748766" y="353464"/>
                  <a:pt x="8933033" y="62664"/>
                </a:cubicBezTo>
                <a:close/>
              </a:path>
            </a:pathLst>
          </a:custGeom>
          <a:solidFill>
            <a:srgbClr val="00B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오른쪽 화살표 8"/>
          <p:cNvSpPr/>
          <p:nvPr/>
        </p:nvSpPr>
        <p:spPr>
          <a:xfrm>
            <a:off x="3441386" y="4086129"/>
            <a:ext cx="1406839" cy="475275"/>
          </a:xfrm>
          <a:prstGeom prst="rightArrow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rgbClr val="00B0D8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0" y="-1"/>
            <a:ext cx="9144000" cy="1125539"/>
          </a:xfrm>
          <a:prstGeom prst="rect">
            <a:avLst/>
          </a:prstGeom>
          <a:gradFill flip="none" rotWithShape="1">
            <a:gsLst>
              <a:gs pos="13000">
                <a:srgbClr val="0064A8"/>
              </a:gs>
              <a:gs pos="0">
                <a:srgbClr val="006CB6">
                  <a:alpha val="80000"/>
                </a:srgbClr>
              </a:gs>
              <a:gs pos="100000">
                <a:srgbClr val="00437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11187" y="1405732"/>
            <a:ext cx="6313488" cy="342899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ko-KR" altLang="en-US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이해당사자가 자신의 일에 대해 </a:t>
            </a:r>
            <a:r>
              <a:rPr lang="ko-KR" altLang="en-US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직접 공직자등에게 부정청탁을 하는 경우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188" y="1895549"/>
            <a:ext cx="7278681" cy="566737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lstStyle/>
          <a:p>
            <a:r>
              <a:rPr lang="en-US" altLang="ko-KR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OO</a:t>
            </a:r>
            <a:r>
              <a:rPr lang="ko-KR" altLang="en-US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대학교 </a:t>
            </a:r>
            <a:r>
              <a:rPr lang="en-US" altLang="ko-KR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4</a:t>
            </a:r>
            <a:r>
              <a:rPr lang="ko-KR" altLang="en-US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학년에 재학중인 </a:t>
            </a:r>
            <a:r>
              <a:rPr lang="en-US" altLang="ko-KR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A</a:t>
            </a:r>
            <a:r>
              <a:rPr lang="ko-KR" altLang="en-US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는 </a:t>
            </a:r>
            <a:r>
              <a:rPr lang="en-US" altLang="ko-KR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B</a:t>
            </a:r>
            <a:r>
              <a:rPr lang="ko-KR" altLang="en-US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교수</a:t>
            </a:r>
            <a:r>
              <a:rPr lang="ko-KR" altLang="en-US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가 강의하는 수업에서 </a:t>
            </a:r>
            <a:r>
              <a:rPr lang="en-US" altLang="ko-KR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D</a:t>
            </a:r>
            <a:r>
              <a:rPr lang="ko-KR" altLang="en-US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학점을 받았다</a:t>
            </a:r>
            <a:r>
              <a:rPr lang="en-US" altLang="ko-KR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. </a:t>
            </a:r>
            <a:r>
              <a:rPr lang="ko-KR" altLang="en-US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졸업을 앞둔 마지막 학기에 해당하여</a:t>
            </a:r>
            <a:r>
              <a:rPr lang="en-US" altLang="ko-KR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/>
            </a:r>
            <a:br>
              <a:rPr lang="en-US" altLang="ko-KR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</a:br>
            <a:r>
              <a:rPr lang="ko-KR" altLang="en-US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재수강의 기회가 없다고 판단한 </a:t>
            </a:r>
            <a:r>
              <a:rPr lang="en-US" altLang="ko-KR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A</a:t>
            </a:r>
            <a:r>
              <a:rPr lang="ko-KR" altLang="en-US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는 </a:t>
            </a:r>
            <a:r>
              <a:rPr lang="en-US" altLang="ko-KR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B</a:t>
            </a:r>
            <a:r>
              <a:rPr lang="ko-KR" altLang="en-US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교수를 찾아가 이미 성적처리가 완료된 것은 알고 있으나 자신의 취업을 위해</a:t>
            </a:r>
            <a:r>
              <a:rPr lang="en-US" altLang="ko-KR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en-US" altLang="ko-KR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B</a:t>
            </a:r>
            <a:r>
              <a:rPr lang="ko-KR" altLang="en-US" sz="1400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학점으로 올려달라고 부탁한 경우</a:t>
            </a:r>
          </a:p>
        </p:txBody>
      </p:sp>
      <p:grpSp>
        <p:nvGrpSpPr>
          <p:cNvPr id="4" name="그룹 12"/>
          <p:cNvGrpSpPr/>
          <p:nvPr/>
        </p:nvGrpSpPr>
        <p:grpSpPr>
          <a:xfrm>
            <a:off x="699671" y="2721798"/>
            <a:ext cx="2817685" cy="188119"/>
            <a:chOff x="1014001" y="2350323"/>
            <a:chExt cx="2817685" cy="188119"/>
          </a:xfrm>
        </p:grpSpPr>
        <p:grpSp>
          <p:nvGrpSpPr>
            <p:cNvPr id="5" name="그룹 35"/>
            <p:cNvGrpSpPr/>
            <p:nvPr/>
          </p:nvGrpSpPr>
          <p:grpSpPr>
            <a:xfrm>
              <a:off x="1014001" y="2350323"/>
              <a:ext cx="1248754" cy="188119"/>
              <a:chOff x="1014001" y="2332738"/>
              <a:chExt cx="1248754" cy="188119"/>
            </a:xfrm>
          </p:grpSpPr>
          <p:sp>
            <p:nvSpPr>
              <p:cNvPr id="20" name="타원 19"/>
              <p:cNvSpPr/>
              <p:nvPr/>
            </p:nvSpPr>
            <p:spPr>
              <a:xfrm>
                <a:off x="1014001" y="2351002"/>
                <a:ext cx="151591" cy="151591"/>
              </a:xfrm>
              <a:prstGeom prst="ellipse">
                <a:avLst/>
              </a:prstGeom>
              <a:solidFill>
                <a:srgbClr val="00B0D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131124" y="2332738"/>
                <a:ext cx="1131631" cy="188119"/>
              </a:xfrm>
              <a:prstGeom prst="rect">
                <a:avLst/>
              </a:prstGeom>
              <a:noFill/>
            </p:spPr>
            <p:txBody>
              <a:bodyPr wrap="none" rtlCol="0" anchor="ctr">
                <a:noAutofit/>
              </a:bodyPr>
              <a:lstStyle/>
              <a:p>
                <a:r>
                  <a:rPr lang="ko-KR" altLang="en-US" sz="12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학생 </a:t>
                </a:r>
                <a:r>
                  <a:rPr lang="en-US" altLang="ko-KR" sz="12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A</a:t>
                </a:r>
                <a:r>
                  <a:rPr lang="ko-KR" altLang="en-US" sz="12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 </a:t>
                </a:r>
                <a:r>
                  <a:rPr lang="en-US" altLang="ko-KR" sz="12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(=</a:t>
                </a:r>
                <a:r>
                  <a:rPr lang="ko-KR" altLang="en-US" sz="12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이해당사자</a:t>
                </a:r>
                <a:r>
                  <a:rPr lang="en-US" altLang="ko-KR" sz="1200" spc="-10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)</a:t>
                </a:r>
                <a:endParaRPr lang="ko-KR" altLang="en-US" sz="12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endParaRPr>
              </a:p>
            </p:txBody>
          </p:sp>
        </p:grpSp>
        <p:grpSp>
          <p:nvGrpSpPr>
            <p:cNvPr id="6" name="그룹 37"/>
            <p:cNvGrpSpPr/>
            <p:nvPr/>
          </p:nvGrpSpPr>
          <p:grpSpPr>
            <a:xfrm>
              <a:off x="2464732" y="2350323"/>
              <a:ext cx="1366954" cy="188119"/>
              <a:chOff x="2464732" y="2332738"/>
              <a:chExt cx="1366954" cy="188119"/>
            </a:xfrm>
          </p:grpSpPr>
          <p:sp>
            <p:nvSpPr>
              <p:cNvPr id="18" name="타원 17"/>
              <p:cNvSpPr/>
              <p:nvPr/>
            </p:nvSpPr>
            <p:spPr>
              <a:xfrm>
                <a:off x="2464732" y="2351002"/>
                <a:ext cx="151591" cy="151591"/>
              </a:xfrm>
              <a:prstGeom prst="ellipse">
                <a:avLst/>
              </a:prstGeom>
              <a:solidFill>
                <a:srgbClr val="FCB8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581855" y="2332738"/>
                <a:ext cx="1249831" cy="188119"/>
              </a:xfrm>
              <a:prstGeom prst="rect">
                <a:avLst/>
              </a:prstGeom>
              <a:noFill/>
            </p:spPr>
            <p:txBody>
              <a:bodyPr wrap="none" rtlCol="0" anchor="ctr">
                <a:noAutofit/>
              </a:bodyPr>
              <a:lstStyle/>
              <a:p>
                <a:r>
                  <a:rPr lang="ko-KR" altLang="en-US" sz="12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교수 </a:t>
                </a:r>
                <a:r>
                  <a:rPr lang="en-US" altLang="ko-KR" sz="12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Bold" panose="02020603020101020101" pitchFamily="18" charset="-127"/>
                    <a:ea typeface="KoPub돋움체 Bold" panose="02020603020101020101" pitchFamily="18" charset="-127"/>
                  </a:rPr>
                  <a:t>B</a:t>
                </a:r>
                <a:r>
                  <a:rPr lang="ko-KR" altLang="en-US" sz="12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Medium" panose="02020603020101020101" pitchFamily="18" charset="-127"/>
                    <a:ea typeface="KoPub돋움체 Medium" panose="02020603020101020101" pitchFamily="18" charset="-127"/>
                  </a:rPr>
                  <a:t> </a:t>
                </a:r>
                <a:r>
                  <a:rPr lang="en-US" altLang="ko-KR" sz="1200" spc="-10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(=</a:t>
                </a:r>
                <a:r>
                  <a:rPr lang="ko-KR" altLang="en-US" sz="12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직무수행자</a:t>
                </a:r>
                <a:r>
                  <a:rPr lang="en-US" altLang="ko-KR" sz="1200" spc="-100" smtClean="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)</a:t>
                </a:r>
                <a:endParaRPr lang="ko-KR" altLang="en-US" sz="12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KoPub돋움체 Light" panose="02020603020101020101" pitchFamily="18" charset="-127"/>
                  <a:ea typeface="KoPub돋움체 Light" panose="02020603020101020101" pitchFamily="18" charset="-127"/>
                </a:endParaRPr>
              </a:p>
            </p:txBody>
          </p:sp>
        </p:grpSp>
      </p:grpSp>
      <p:pic>
        <p:nvPicPr>
          <p:cNvPr id="22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6016"/>
          <a:stretch/>
        </p:blipFill>
        <p:spPr bwMode="auto">
          <a:xfrm>
            <a:off x="856136" y="4944326"/>
            <a:ext cx="7364597" cy="146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436044" y="4991758"/>
            <a:ext cx="777232" cy="227624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ko-KR" altLang="en-US" sz="12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이해당사자</a:t>
            </a:r>
            <a:r>
              <a:rPr lang="en-US" altLang="ko-KR" sz="12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, </a:t>
            </a:r>
            <a:r>
              <a:rPr lang="ko-KR" altLang="en-US" sz="12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학생 </a:t>
            </a:r>
            <a:r>
              <a:rPr lang="en-US" altLang="ko-KR" sz="12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A</a:t>
            </a:r>
            <a:endParaRPr lang="ko-KR" altLang="en-US" sz="1200" spc="-10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grpSp>
        <p:nvGrpSpPr>
          <p:cNvPr id="7" name="그룹 23"/>
          <p:cNvGrpSpPr/>
          <p:nvPr/>
        </p:nvGrpSpPr>
        <p:grpSpPr>
          <a:xfrm>
            <a:off x="918820" y="5260975"/>
            <a:ext cx="3676040" cy="973138"/>
            <a:chOff x="918820" y="5260975"/>
            <a:chExt cx="3676040" cy="973138"/>
          </a:xfrm>
        </p:grpSpPr>
        <p:sp>
          <p:nvSpPr>
            <p:cNvPr id="25" name="직사각형 24"/>
            <p:cNvSpPr/>
            <p:nvPr/>
          </p:nvSpPr>
          <p:spPr>
            <a:xfrm>
              <a:off x="918820" y="5438775"/>
              <a:ext cx="3676040" cy="795338"/>
            </a:xfrm>
            <a:prstGeom prst="rect">
              <a:avLst/>
            </a:prstGeom>
            <a:solidFill>
              <a:srgbClr val="00B0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074440" y="5588978"/>
              <a:ext cx="3364800" cy="510173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2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공공기관과 국민 사이의 활발한 의사소통을 보장하기 </a:t>
              </a:r>
              <a:r>
                <a:rPr lang="ko-KR" altLang="en-US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위하여</a:t>
              </a:r>
              <a:r>
                <a:rPr lang="en-US" altLang="ko-KR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/>
              </a:r>
              <a:br>
                <a:rPr lang="en-US" altLang="ko-KR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</a:br>
              <a:r>
                <a:rPr lang="ko-KR" altLang="en-US" sz="16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처벌대상에서 </a:t>
              </a:r>
              <a:r>
                <a:rPr lang="ko-KR" altLang="en-US" sz="16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제외</a:t>
              </a:r>
              <a:endParaRPr lang="ko-KR" altLang="en-US" sz="16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Light" panose="02020603020101020101" pitchFamily="18" charset="-127"/>
                <a:ea typeface="KoPub돋움체 Light" panose="02020603020101020101" pitchFamily="18" charset="-127"/>
              </a:endParaRPr>
            </a:p>
          </p:txBody>
        </p:sp>
        <p:sp>
          <p:nvSpPr>
            <p:cNvPr id="27" name="이등변 삼각형 26"/>
            <p:cNvSpPr/>
            <p:nvPr/>
          </p:nvSpPr>
          <p:spPr>
            <a:xfrm flipH="1">
              <a:off x="3750893" y="5260975"/>
              <a:ext cx="164814" cy="181563"/>
            </a:xfrm>
            <a:prstGeom prst="triangle">
              <a:avLst/>
            </a:prstGeom>
            <a:solidFill>
              <a:srgbClr val="00B0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" name="그룹 27"/>
          <p:cNvGrpSpPr/>
          <p:nvPr/>
        </p:nvGrpSpPr>
        <p:grpSpPr>
          <a:xfrm>
            <a:off x="4903470" y="5260975"/>
            <a:ext cx="3350850" cy="973138"/>
            <a:chOff x="4903470" y="5260975"/>
            <a:chExt cx="3350850" cy="973138"/>
          </a:xfrm>
        </p:grpSpPr>
        <p:sp>
          <p:nvSpPr>
            <p:cNvPr id="29" name="직사각형 28"/>
            <p:cNvSpPr/>
            <p:nvPr/>
          </p:nvSpPr>
          <p:spPr>
            <a:xfrm>
              <a:off x="4903470" y="5438775"/>
              <a:ext cx="3350850" cy="795338"/>
            </a:xfrm>
            <a:prstGeom prst="rect">
              <a:avLst/>
            </a:prstGeom>
            <a:solidFill>
              <a:srgbClr val="FCB8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170019" y="5604547"/>
              <a:ext cx="2817752" cy="46379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2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4837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부정청탁에 따라 직무를 수행할 경우 </a:t>
              </a:r>
              <a:r>
                <a:rPr lang="ko-KR" altLang="en-US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4837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형사처벌</a:t>
              </a:r>
              <a:r>
                <a:rPr lang="en-US" altLang="ko-KR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4837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/>
              </a:r>
              <a:br>
                <a:rPr lang="en-US" altLang="ko-KR" sz="12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4837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</a:br>
              <a:r>
                <a:rPr lang="en-US" altLang="ko-KR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4837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2</a:t>
              </a:r>
              <a:r>
                <a:rPr lang="ko-KR" altLang="en-US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4837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년 </a:t>
              </a: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4837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이하 </a:t>
              </a:r>
              <a:r>
                <a:rPr lang="ko-KR" altLang="en-US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4837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징역 또는 </a:t>
              </a:r>
              <a:r>
                <a:rPr lang="en-US" altLang="ko-KR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4837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2</a:t>
              </a:r>
              <a:r>
                <a:rPr lang="ko-KR" altLang="en-US" sz="1400" spc="-10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4837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천만원 </a:t>
              </a:r>
              <a:r>
                <a:rPr lang="ko-KR" altLang="en-US" sz="1400" spc="-10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48370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이하 벌금</a:t>
              </a:r>
              <a:endParaRPr lang="en-US" altLang="ko-KR" sz="1400" spc="-10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48370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31" name="이등변 삼각형 30"/>
            <p:cNvSpPr/>
            <p:nvPr/>
          </p:nvSpPr>
          <p:spPr>
            <a:xfrm flipH="1">
              <a:off x="5185358" y="5260975"/>
              <a:ext cx="164814" cy="181563"/>
            </a:xfrm>
            <a:prstGeom prst="triangle">
              <a:avLst/>
            </a:prstGeom>
            <a:solidFill>
              <a:srgbClr val="FCB8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870509" y="4991758"/>
            <a:ext cx="777232" cy="227624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ko-KR" altLang="en-US" sz="12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직무수행자</a:t>
            </a:r>
            <a:r>
              <a:rPr lang="en-US" altLang="ko-KR" sz="12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, </a:t>
            </a:r>
            <a:r>
              <a:rPr lang="ko-KR" altLang="en-US" sz="12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교수 </a:t>
            </a:r>
            <a:r>
              <a:rPr lang="en-US" altLang="ko-KR" sz="1200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B</a:t>
            </a:r>
            <a:endParaRPr lang="ko-KR" altLang="en-US" sz="1200" spc="-10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grpSp>
        <p:nvGrpSpPr>
          <p:cNvPr id="13" name="그룹 32"/>
          <p:cNvGrpSpPr/>
          <p:nvPr/>
        </p:nvGrpSpPr>
        <p:grpSpPr>
          <a:xfrm>
            <a:off x="4922520" y="3568378"/>
            <a:ext cx="648921" cy="1377468"/>
            <a:chOff x="4648174" y="6042532"/>
            <a:chExt cx="481307" cy="1021673"/>
          </a:xfrm>
          <a:solidFill>
            <a:srgbClr val="FCB811"/>
          </a:solidFill>
        </p:grpSpPr>
        <p:sp>
          <p:nvSpPr>
            <p:cNvPr id="34" name="Freeform 9"/>
            <p:cNvSpPr>
              <a:spLocks/>
            </p:cNvSpPr>
            <p:nvPr/>
          </p:nvSpPr>
          <p:spPr bwMode="auto">
            <a:xfrm>
              <a:off x="4809491" y="6042532"/>
              <a:ext cx="158673" cy="157791"/>
            </a:xfrm>
            <a:custGeom>
              <a:avLst/>
              <a:gdLst>
                <a:gd name="T0" fmla="*/ 180 w 360"/>
                <a:gd name="T1" fmla="*/ 0 h 358"/>
                <a:gd name="T2" fmla="*/ 216 w 360"/>
                <a:gd name="T3" fmla="*/ 4 h 358"/>
                <a:gd name="T4" fmla="*/ 250 w 360"/>
                <a:gd name="T5" fmla="*/ 14 h 358"/>
                <a:gd name="T6" fmla="*/ 280 w 360"/>
                <a:gd name="T7" fmla="*/ 30 h 358"/>
                <a:gd name="T8" fmla="*/ 306 w 360"/>
                <a:gd name="T9" fmla="*/ 52 h 358"/>
                <a:gd name="T10" fmla="*/ 328 w 360"/>
                <a:gd name="T11" fmla="*/ 78 h 358"/>
                <a:gd name="T12" fmla="*/ 346 w 360"/>
                <a:gd name="T13" fmla="*/ 110 h 358"/>
                <a:gd name="T14" fmla="*/ 356 w 360"/>
                <a:gd name="T15" fmla="*/ 144 h 358"/>
                <a:gd name="T16" fmla="*/ 360 w 360"/>
                <a:gd name="T17" fmla="*/ 180 h 358"/>
                <a:gd name="T18" fmla="*/ 358 w 360"/>
                <a:gd name="T19" fmla="*/ 198 h 358"/>
                <a:gd name="T20" fmla="*/ 352 w 360"/>
                <a:gd name="T21" fmla="*/ 232 h 358"/>
                <a:gd name="T22" fmla="*/ 338 w 360"/>
                <a:gd name="T23" fmla="*/ 264 h 358"/>
                <a:gd name="T24" fmla="*/ 318 w 360"/>
                <a:gd name="T25" fmla="*/ 294 h 358"/>
                <a:gd name="T26" fmla="*/ 294 w 360"/>
                <a:gd name="T27" fmla="*/ 318 h 358"/>
                <a:gd name="T28" fmla="*/ 266 w 360"/>
                <a:gd name="T29" fmla="*/ 338 h 358"/>
                <a:gd name="T30" fmla="*/ 234 w 360"/>
                <a:gd name="T31" fmla="*/ 350 h 358"/>
                <a:gd name="T32" fmla="*/ 198 w 360"/>
                <a:gd name="T33" fmla="*/ 358 h 358"/>
                <a:gd name="T34" fmla="*/ 180 w 360"/>
                <a:gd name="T35" fmla="*/ 358 h 358"/>
                <a:gd name="T36" fmla="*/ 144 w 360"/>
                <a:gd name="T37" fmla="*/ 356 h 358"/>
                <a:gd name="T38" fmla="*/ 110 w 360"/>
                <a:gd name="T39" fmla="*/ 344 h 358"/>
                <a:gd name="T40" fmla="*/ 80 w 360"/>
                <a:gd name="T41" fmla="*/ 328 h 358"/>
                <a:gd name="T42" fmla="*/ 54 w 360"/>
                <a:gd name="T43" fmla="*/ 306 h 358"/>
                <a:gd name="T44" fmla="*/ 32 w 360"/>
                <a:gd name="T45" fmla="*/ 280 h 358"/>
                <a:gd name="T46" fmla="*/ 14 w 360"/>
                <a:gd name="T47" fmla="*/ 250 h 358"/>
                <a:gd name="T48" fmla="*/ 4 w 360"/>
                <a:gd name="T49" fmla="*/ 216 h 358"/>
                <a:gd name="T50" fmla="*/ 0 w 360"/>
                <a:gd name="T51" fmla="*/ 180 h 358"/>
                <a:gd name="T52" fmla="*/ 2 w 360"/>
                <a:gd name="T53" fmla="*/ 160 h 358"/>
                <a:gd name="T54" fmla="*/ 8 w 360"/>
                <a:gd name="T55" fmla="*/ 126 h 358"/>
                <a:gd name="T56" fmla="*/ 22 w 360"/>
                <a:gd name="T57" fmla="*/ 94 h 358"/>
                <a:gd name="T58" fmla="*/ 42 w 360"/>
                <a:gd name="T59" fmla="*/ 66 h 358"/>
                <a:gd name="T60" fmla="*/ 66 w 360"/>
                <a:gd name="T61" fmla="*/ 40 h 358"/>
                <a:gd name="T62" fmla="*/ 94 w 360"/>
                <a:gd name="T63" fmla="*/ 22 h 358"/>
                <a:gd name="T64" fmla="*/ 126 w 360"/>
                <a:gd name="T65" fmla="*/ 8 h 358"/>
                <a:gd name="T66" fmla="*/ 162 w 360"/>
                <a:gd name="T67" fmla="*/ 0 h 358"/>
                <a:gd name="T68" fmla="*/ 180 w 360"/>
                <a:gd name="T69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0" h="358">
                  <a:moveTo>
                    <a:pt x="180" y="0"/>
                  </a:moveTo>
                  <a:lnTo>
                    <a:pt x="180" y="0"/>
                  </a:lnTo>
                  <a:lnTo>
                    <a:pt x="198" y="0"/>
                  </a:lnTo>
                  <a:lnTo>
                    <a:pt x="216" y="4"/>
                  </a:lnTo>
                  <a:lnTo>
                    <a:pt x="234" y="8"/>
                  </a:lnTo>
                  <a:lnTo>
                    <a:pt x="250" y="14"/>
                  </a:lnTo>
                  <a:lnTo>
                    <a:pt x="266" y="22"/>
                  </a:lnTo>
                  <a:lnTo>
                    <a:pt x="280" y="30"/>
                  </a:lnTo>
                  <a:lnTo>
                    <a:pt x="294" y="40"/>
                  </a:lnTo>
                  <a:lnTo>
                    <a:pt x="306" y="52"/>
                  </a:lnTo>
                  <a:lnTo>
                    <a:pt x="318" y="66"/>
                  </a:lnTo>
                  <a:lnTo>
                    <a:pt x="328" y="78"/>
                  </a:lnTo>
                  <a:lnTo>
                    <a:pt x="338" y="94"/>
                  </a:lnTo>
                  <a:lnTo>
                    <a:pt x="346" y="110"/>
                  </a:lnTo>
                  <a:lnTo>
                    <a:pt x="352" y="126"/>
                  </a:lnTo>
                  <a:lnTo>
                    <a:pt x="356" y="144"/>
                  </a:lnTo>
                  <a:lnTo>
                    <a:pt x="358" y="160"/>
                  </a:lnTo>
                  <a:lnTo>
                    <a:pt x="360" y="180"/>
                  </a:lnTo>
                  <a:lnTo>
                    <a:pt x="360" y="180"/>
                  </a:lnTo>
                  <a:lnTo>
                    <a:pt x="358" y="198"/>
                  </a:lnTo>
                  <a:lnTo>
                    <a:pt x="356" y="216"/>
                  </a:lnTo>
                  <a:lnTo>
                    <a:pt x="352" y="232"/>
                  </a:lnTo>
                  <a:lnTo>
                    <a:pt x="346" y="250"/>
                  </a:lnTo>
                  <a:lnTo>
                    <a:pt x="338" y="264"/>
                  </a:lnTo>
                  <a:lnTo>
                    <a:pt x="328" y="280"/>
                  </a:lnTo>
                  <a:lnTo>
                    <a:pt x="318" y="294"/>
                  </a:lnTo>
                  <a:lnTo>
                    <a:pt x="306" y="306"/>
                  </a:lnTo>
                  <a:lnTo>
                    <a:pt x="294" y="318"/>
                  </a:lnTo>
                  <a:lnTo>
                    <a:pt x="280" y="328"/>
                  </a:lnTo>
                  <a:lnTo>
                    <a:pt x="266" y="338"/>
                  </a:lnTo>
                  <a:lnTo>
                    <a:pt x="250" y="344"/>
                  </a:lnTo>
                  <a:lnTo>
                    <a:pt x="234" y="350"/>
                  </a:lnTo>
                  <a:lnTo>
                    <a:pt x="216" y="356"/>
                  </a:lnTo>
                  <a:lnTo>
                    <a:pt x="198" y="358"/>
                  </a:lnTo>
                  <a:lnTo>
                    <a:pt x="180" y="358"/>
                  </a:lnTo>
                  <a:lnTo>
                    <a:pt x="180" y="358"/>
                  </a:lnTo>
                  <a:lnTo>
                    <a:pt x="162" y="358"/>
                  </a:lnTo>
                  <a:lnTo>
                    <a:pt x="144" y="356"/>
                  </a:lnTo>
                  <a:lnTo>
                    <a:pt x="126" y="350"/>
                  </a:lnTo>
                  <a:lnTo>
                    <a:pt x="110" y="344"/>
                  </a:lnTo>
                  <a:lnTo>
                    <a:pt x="94" y="338"/>
                  </a:lnTo>
                  <a:lnTo>
                    <a:pt x="80" y="328"/>
                  </a:lnTo>
                  <a:lnTo>
                    <a:pt x="66" y="318"/>
                  </a:lnTo>
                  <a:lnTo>
                    <a:pt x="54" y="306"/>
                  </a:lnTo>
                  <a:lnTo>
                    <a:pt x="42" y="294"/>
                  </a:lnTo>
                  <a:lnTo>
                    <a:pt x="32" y="280"/>
                  </a:lnTo>
                  <a:lnTo>
                    <a:pt x="22" y="264"/>
                  </a:lnTo>
                  <a:lnTo>
                    <a:pt x="14" y="250"/>
                  </a:lnTo>
                  <a:lnTo>
                    <a:pt x="8" y="232"/>
                  </a:lnTo>
                  <a:lnTo>
                    <a:pt x="4" y="216"/>
                  </a:lnTo>
                  <a:lnTo>
                    <a:pt x="2" y="198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2" y="160"/>
                  </a:lnTo>
                  <a:lnTo>
                    <a:pt x="4" y="144"/>
                  </a:lnTo>
                  <a:lnTo>
                    <a:pt x="8" y="126"/>
                  </a:lnTo>
                  <a:lnTo>
                    <a:pt x="14" y="110"/>
                  </a:lnTo>
                  <a:lnTo>
                    <a:pt x="22" y="94"/>
                  </a:lnTo>
                  <a:lnTo>
                    <a:pt x="32" y="78"/>
                  </a:lnTo>
                  <a:lnTo>
                    <a:pt x="42" y="66"/>
                  </a:lnTo>
                  <a:lnTo>
                    <a:pt x="54" y="52"/>
                  </a:lnTo>
                  <a:lnTo>
                    <a:pt x="66" y="40"/>
                  </a:lnTo>
                  <a:lnTo>
                    <a:pt x="80" y="30"/>
                  </a:lnTo>
                  <a:lnTo>
                    <a:pt x="94" y="22"/>
                  </a:lnTo>
                  <a:lnTo>
                    <a:pt x="110" y="14"/>
                  </a:lnTo>
                  <a:lnTo>
                    <a:pt x="126" y="8"/>
                  </a:lnTo>
                  <a:lnTo>
                    <a:pt x="144" y="4"/>
                  </a:lnTo>
                  <a:lnTo>
                    <a:pt x="162" y="0"/>
                  </a:lnTo>
                  <a:lnTo>
                    <a:pt x="180" y="0"/>
                  </a:lnTo>
                  <a:lnTo>
                    <a:pt x="1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948778"/>
                </a:solidFill>
              </a:endParaRPr>
            </a:p>
          </p:txBody>
        </p:sp>
        <p:sp>
          <p:nvSpPr>
            <p:cNvPr id="35" name="Line 10"/>
            <p:cNvSpPr>
              <a:spLocks noChangeShapeType="1"/>
            </p:cNvSpPr>
            <p:nvPr/>
          </p:nvSpPr>
          <p:spPr bwMode="auto">
            <a:xfrm>
              <a:off x="4888828" y="6121868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948778"/>
                </a:solidFill>
              </a:endParaRPr>
            </a:p>
          </p:txBody>
        </p:sp>
        <p:sp>
          <p:nvSpPr>
            <p:cNvPr id="36" name="Line 11"/>
            <p:cNvSpPr>
              <a:spLocks noChangeShapeType="1"/>
            </p:cNvSpPr>
            <p:nvPr/>
          </p:nvSpPr>
          <p:spPr bwMode="auto">
            <a:xfrm>
              <a:off x="4888828" y="6121868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948778"/>
                </a:solidFill>
              </a:endParaRPr>
            </a:p>
          </p:txBody>
        </p:sp>
        <p:sp>
          <p:nvSpPr>
            <p:cNvPr id="37" name="Freeform 12"/>
            <p:cNvSpPr>
              <a:spLocks/>
            </p:cNvSpPr>
            <p:nvPr/>
          </p:nvSpPr>
          <p:spPr bwMode="auto">
            <a:xfrm>
              <a:off x="4648174" y="6225886"/>
              <a:ext cx="481307" cy="838319"/>
            </a:xfrm>
            <a:custGeom>
              <a:avLst/>
              <a:gdLst>
                <a:gd name="T0" fmla="*/ 924 w 1092"/>
                <a:gd name="T1" fmla="*/ 64 h 1902"/>
                <a:gd name="T2" fmla="*/ 920 w 1092"/>
                <a:gd name="T3" fmla="*/ 52 h 1902"/>
                <a:gd name="T4" fmla="*/ 906 w 1092"/>
                <a:gd name="T5" fmla="*/ 30 h 1902"/>
                <a:gd name="T6" fmla="*/ 888 w 1092"/>
                <a:gd name="T7" fmla="*/ 14 h 1902"/>
                <a:gd name="T8" fmla="*/ 864 w 1092"/>
                <a:gd name="T9" fmla="*/ 4 h 1902"/>
                <a:gd name="T10" fmla="*/ 852 w 1092"/>
                <a:gd name="T11" fmla="*/ 0 h 1902"/>
                <a:gd name="T12" fmla="*/ 840 w 1092"/>
                <a:gd name="T13" fmla="*/ 0 h 1902"/>
                <a:gd name="T14" fmla="*/ 838 w 1092"/>
                <a:gd name="T15" fmla="*/ 0 h 1902"/>
                <a:gd name="T16" fmla="*/ 646 w 1092"/>
                <a:gd name="T17" fmla="*/ 0 h 1902"/>
                <a:gd name="T18" fmla="*/ 402 w 1092"/>
                <a:gd name="T19" fmla="*/ 654 h 1902"/>
                <a:gd name="T20" fmla="*/ 238 w 1092"/>
                <a:gd name="T21" fmla="*/ 0 h 1902"/>
                <a:gd name="T22" fmla="*/ 244 w 1092"/>
                <a:gd name="T23" fmla="*/ 0 h 1902"/>
                <a:gd name="T24" fmla="*/ 232 w 1092"/>
                <a:gd name="T25" fmla="*/ 2 h 1902"/>
                <a:gd name="T26" fmla="*/ 208 w 1092"/>
                <a:gd name="T27" fmla="*/ 12 h 1902"/>
                <a:gd name="T28" fmla="*/ 188 w 1092"/>
                <a:gd name="T29" fmla="*/ 28 h 1902"/>
                <a:gd name="T30" fmla="*/ 174 w 1092"/>
                <a:gd name="T31" fmla="*/ 50 h 1902"/>
                <a:gd name="T32" fmla="*/ 2 w 1092"/>
                <a:gd name="T33" fmla="*/ 732 h 1902"/>
                <a:gd name="T34" fmla="*/ 0 w 1092"/>
                <a:gd name="T35" fmla="*/ 750 h 1902"/>
                <a:gd name="T36" fmla="*/ 6 w 1092"/>
                <a:gd name="T37" fmla="*/ 782 h 1902"/>
                <a:gd name="T38" fmla="*/ 22 w 1092"/>
                <a:gd name="T39" fmla="*/ 810 h 1902"/>
                <a:gd name="T40" fmla="*/ 48 w 1092"/>
                <a:gd name="T41" fmla="*/ 828 h 1902"/>
                <a:gd name="T42" fmla="*/ 64 w 1092"/>
                <a:gd name="T43" fmla="*/ 834 h 1902"/>
                <a:gd name="T44" fmla="*/ 96 w 1092"/>
                <a:gd name="T45" fmla="*/ 836 h 1902"/>
                <a:gd name="T46" fmla="*/ 128 w 1092"/>
                <a:gd name="T47" fmla="*/ 824 h 1902"/>
                <a:gd name="T48" fmla="*/ 150 w 1092"/>
                <a:gd name="T49" fmla="*/ 804 h 1902"/>
                <a:gd name="T50" fmla="*/ 164 w 1092"/>
                <a:gd name="T51" fmla="*/ 774 h 1902"/>
                <a:gd name="T52" fmla="*/ 302 w 1092"/>
                <a:gd name="T53" fmla="*/ 510 h 1902"/>
                <a:gd name="T54" fmla="*/ 302 w 1092"/>
                <a:gd name="T55" fmla="*/ 516 h 1902"/>
                <a:gd name="T56" fmla="*/ 302 w 1092"/>
                <a:gd name="T57" fmla="*/ 1788 h 1902"/>
                <a:gd name="T58" fmla="*/ 306 w 1092"/>
                <a:gd name="T59" fmla="*/ 1814 h 1902"/>
                <a:gd name="T60" fmla="*/ 312 w 1092"/>
                <a:gd name="T61" fmla="*/ 1838 h 1902"/>
                <a:gd name="T62" fmla="*/ 324 w 1092"/>
                <a:gd name="T63" fmla="*/ 1858 h 1902"/>
                <a:gd name="T64" fmla="*/ 356 w 1092"/>
                <a:gd name="T65" fmla="*/ 1886 h 1902"/>
                <a:gd name="T66" fmla="*/ 394 w 1092"/>
                <a:gd name="T67" fmla="*/ 1900 h 1902"/>
                <a:gd name="T68" fmla="*/ 436 w 1092"/>
                <a:gd name="T69" fmla="*/ 1900 h 1902"/>
                <a:gd name="T70" fmla="*/ 476 w 1092"/>
                <a:gd name="T71" fmla="*/ 1884 h 1902"/>
                <a:gd name="T72" fmla="*/ 508 w 1092"/>
                <a:gd name="T73" fmla="*/ 1856 h 1902"/>
                <a:gd name="T74" fmla="*/ 518 w 1092"/>
                <a:gd name="T75" fmla="*/ 1836 h 1902"/>
                <a:gd name="T76" fmla="*/ 526 w 1092"/>
                <a:gd name="T77" fmla="*/ 1814 h 1902"/>
                <a:gd name="T78" fmla="*/ 528 w 1092"/>
                <a:gd name="T79" fmla="*/ 1788 h 1902"/>
                <a:gd name="T80" fmla="*/ 566 w 1092"/>
                <a:gd name="T81" fmla="*/ 924 h 1902"/>
                <a:gd name="T82" fmla="*/ 566 w 1092"/>
                <a:gd name="T83" fmla="*/ 1788 h 1902"/>
                <a:gd name="T84" fmla="*/ 570 w 1092"/>
                <a:gd name="T85" fmla="*/ 1814 h 1902"/>
                <a:gd name="T86" fmla="*/ 576 w 1092"/>
                <a:gd name="T87" fmla="*/ 1836 h 1902"/>
                <a:gd name="T88" fmla="*/ 588 w 1092"/>
                <a:gd name="T89" fmla="*/ 1856 h 1902"/>
                <a:gd name="T90" fmla="*/ 618 w 1092"/>
                <a:gd name="T91" fmla="*/ 1884 h 1902"/>
                <a:gd name="T92" fmla="*/ 658 w 1092"/>
                <a:gd name="T93" fmla="*/ 1900 h 1902"/>
                <a:gd name="T94" fmla="*/ 700 w 1092"/>
                <a:gd name="T95" fmla="*/ 1900 h 1902"/>
                <a:gd name="T96" fmla="*/ 740 w 1092"/>
                <a:gd name="T97" fmla="*/ 1886 h 1902"/>
                <a:gd name="T98" fmla="*/ 772 w 1092"/>
                <a:gd name="T99" fmla="*/ 1858 h 1902"/>
                <a:gd name="T100" fmla="*/ 782 w 1092"/>
                <a:gd name="T101" fmla="*/ 1838 h 1902"/>
                <a:gd name="T102" fmla="*/ 790 w 1092"/>
                <a:gd name="T103" fmla="*/ 1814 h 1902"/>
                <a:gd name="T104" fmla="*/ 792 w 1092"/>
                <a:gd name="T105" fmla="*/ 1788 h 1902"/>
                <a:gd name="T106" fmla="*/ 928 w 1092"/>
                <a:gd name="T107" fmla="*/ 774 h 1902"/>
                <a:gd name="T108" fmla="*/ 932 w 1092"/>
                <a:gd name="T109" fmla="*/ 790 h 1902"/>
                <a:gd name="T110" fmla="*/ 952 w 1092"/>
                <a:gd name="T111" fmla="*/ 816 h 1902"/>
                <a:gd name="T112" fmla="*/ 980 w 1092"/>
                <a:gd name="T113" fmla="*/ 832 h 1902"/>
                <a:gd name="T114" fmla="*/ 1012 w 1092"/>
                <a:gd name="T115" fmla="*/ 836 h 1902"/>
                <a:gd name="T116" fmla="*/ 1028 w 1092"/>
                <a:gd name="T117" fmla="*/ 834 h 1902"/>
                <a:gd name="T118" fmla="*/ 1058 w 1092"/>
                <a:gd name="T119" fmla="*/ 820 h 1902"/>
                <a:gd name="T120" fmla="*/ 1080 w 1092"/>
                <a:gd name="T121" fmla="*/ 796 h 1902"/>
                <a:gd name="T122" fmla="*/ 1090 w 1092"/>
                <a:gd name="T123" fmla="*/ 766 h 1902"/>
                <a:gd name="T124" fmla="*/ 1090 w 1092"/>
                <a:gd name="T125" fmla="*/ 732 h 1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92" h="1902">
                  <a:moveTo>
                    <a:pt x="1090" y="732"/>
                  </a:moveTo>
                  <a:lnTo>
                    <a:pt x="924" y="64"/>
                  </a:lnTo>
                  <a:lnTo>
                    <a:pt x="924" y="64"/>
                  </a:lnTo>
                  <a:lnTo>
                    <a:pt x="920" y="52"/>
                  </a:lnTo>
                  <a:lnTo>
                    <a:pt x="914" y="40"/>
                  </a:lnTo>
                  <a:lnTo>
                    <a:pt x="906" y="30"/>
                  </a:lnTo>
                  <a:lnTo>
                    <a:pt x="898" y="20"/>
                  </a:lnTo>
                  <a:lnTo>
                    <a:pt x="888" y="14"/>
                  </a:lnTo>
                  <a:lnTo>
                    <a:pt x="876" y="8"/>
                  </a:lnTo>
                  <a:lnTo>
                    <a:pt x="864" y="4"/>
                  </a:lnTo>
                  <a:lnTo>
                    <a:pt x="852" y="0"/>
                  </a:lnTo>
                  <a:lnTo>
                    <a:pt x="852" y="0"/>
                  </a:lnTo>
                  <a:lnTo>
                    <a:pt x="840" y="0"/>
                  </a:lnTo>
                  <a:lnTo>
                    <a:pt x="840" y="0"/>
                  </a:lnTo>
                  <a:lnTo>
                    <a:pt x="838" y="0"/>
                  </a:lnTo>
                  <a:lnTo>
                    <a:pt x="838" y="0"/>
                  </a:lnTo>
                  <a:lnTo>
                    <a:pt x="838" y="0"/>
                  </a:lnTo>
                  <a:lnTo>
                    <a:pt x="646" y="0"/>
                  </a:lnTo>
                  <a:lnTo>
                    <a:pt x="690" y="654"/>
                  </a:lnTo>
                  <a:lnTo>
                    <a:pt x="402" y="654"/>
                  </a:lnTo>
                  <a:lnTo>
                    <a:pt x="446" y="0"/>
                  </a:lnTo>
                  <a:lnTo>
                    <a:pt x="238" y="0"/>
                  </a:lnTo>
                  <a:lnTo>
                    <a:pt x="238" y="0"/>
                  </a:lnTo>
                  <a:lnTo>
                    <a:pt x="244" y="0"/>
                  </a:lnTo>
                  <a:lnTo>
                    <a:pt x="244" y="0"/>
                  </a:lnTo>
                  <a:lnTo>
                    <a:pt x="232" y="2"/>
                  </a:lnTo>
                  <a:lnTo>
                    <a:pt x="220" y="6"/>
                  </a:lnTo>
                  <a:lnTo>
                    <a:pt x="208" y="12"/>
                  </a:lnTo>
                  <a:lnTo>
                    <a:pt x="196" y="20"/>
                  </a:lnTo>
                  <a:lnTo>
                    <a:pt x="188" y="28"/>
                  </a:lnTo>
                  <a:lnTo>
                    <a:pt x="180" y="38"/>
                  </a:lnTo>
                  <a:lnTo>
                    <a:pt x="174" y="50"/>
                  </a:lnTo>
                  <a:lnTo>
                    <a:pt x="168" y="64"/>
                  </a:lnTo>
                  <a:lnTo>
                    <a:pt x="2" y="732"/>
                  </a:lnTo>
                  <a:lnTo>
                    <a:pt x="2" y="732"/>
                  </a:lnTo>
                  <a:lnTo>
                    <a:pt x="0" y="750"/>
                  </a:lnTo>
                  <a:lnTo>
                    <a:pt x="2" y="766"/>
                  </a:lnTo>
                  <a:lnTo>
                    <a:pt x="6" y="782"/>
                  </a:lnTo>
                  <a:lnTo>
                    <a:pt x="12" y="796"/>
                  </a:lnTo>
                  <a:lnTo>
                    <a:pt x="22" y="810"/>
                  </a:lnTo>
                  <a:lnTo>
                    <a:pt x="34" y="820"/>
                  </a:lnTo>
                  <a:lnTo>
                    <a:pt x="48" y="828"/>
                  </a:lnTo>
                  <a:lnTo>
                    <a:pt x="64" y="834"/>
                  </a:lnTo>
                  <a:lnTo>
                    <a:pt x="64" y="834"/>
                  </a:lnTo>
                  <a:lnTo>
                    <a:pt x="80" y="836"/>
                  </a:lnTo>
                  <a:lnTo>
                    <a:pt x="96" y="836"/>
                  </a:lnTo>
                  <a:lnTo>
                    <a:pt x="112" y="832"/>
                  </a:lnTo>
                  <a:lnTo>
                    <a:pt x="128" y="824"/>
                  </a:lnTo>
                  <a:lnTo>
                    <a:pt x="140" y="816"/>
                  </a:lnTo>
                  <a:lnTo>
                    <a:pt x="150" y="804"/>
                  </a:lnTo>
                  <a:lnTo>
                    <a:pt x="160" y="790"/>
                  </a:lnTo>
                  <a:lnTo>
                    <a:pt x="164" y="774"/>
                  </a:lnTo>
                  <a:lnTo>
                    <a:pt x="302" y="220"/>
                  </a:lnTo>
                  <a:lnTo>
                    <a:pt x="302" y="510"/>
                  </a:lnTo>
                  <a:lnTo>
                    <a:pt x="302" y="510"/>
                  </a:lnTo>
                  <a:lnTo>
                    <a:pt x="302" y="516"/>
                  </a:lnTo>
                  <a:lnTo>
                    <a:pt x="302" y="1788"/>
                  </a:lnTo>
                  <a:lnTo>
                    <a:pt x="302" y="1788"/>
                  </a:lnTo>
                  <a:lnTo>
                    <a:pt x="304" y="1802"/>
                  </a:lnTo>
                  <a:lnTo>
                    <a:pt x="306" y="1814"/>
                  </a:lnTo>
                  <a:lnTo>
                    <a:pt x="308" y="1826"/>
                  </a:lnTo>
                  <a:lnTo>
                    <a:pt x="312" y="1838"/>
                  </a:lnTo>
                  <a:lnTo>
                    <a:pt x="318" y="1848"/>
                  </a:lnTo>
                  <a:lnTo>
                    <a:pt x="324" y="1858"/>
                  </a:lnTo>
                  <a:lnTo>
                    <a:pt x="338" y="1874"/>
                  </a:lnTo>
                  <a:lnTo>
                    <a:pt x="356" y="1886"/>
                  </a:lnTo>
                  <a:lnTo>
                    <a:pt x="374" y="1894"/>
                  </a:lnTo>
                  <a:lnTo>
                    <a:pt x="394" y="1900"/>
                  </a:lnTo>
                  <a:lnTo>
                    <a:pt x="416" y="1902"/>
                  </a:lnTo>
                  <a:lnTo>
                    <a:pt x="436" y="1900"/>
                  </a:lnTo>
                  <a:lnTo>
                    <a:pt x="456" y="1894"/>
                  </a:lnTo>
                  <a:lnTo>
                    <a:pt x="476" y="1884"/>
                  </a:lnTo>
                  <a:lnTo>
                    <a:pt x="492" y="1872"/>
                  </a:lnTo>
                  <a:lnTo>
                    <a:pt x="508" y="1856"/>
                  </a:lnTo>
                  <a:lnTo>
                    <a:pt x="514" y="1846"/>
                  </a:lnTo>
                  <a:lnTo>
                    <a:pt x="518" y="1836"/>
                  </a:lnTo>
                  <a:lnTo>
                    <a:pt x="522" y="1826"/>
                  </a:lnTo>
                  <a:lnTo>
                    <a:pt x="526" y="1814"/>
                  </a:lnTo>
                  <a:lnTo>
                    <a:pt x="528" y="1800"/>
                  </a:lnTo>
                  <a:lnTo>
                    <a:pt x="528" y="1788"/>
                  </a:lnTo>
                  <a:lnTo>
                    <a:pt x="528" y="924"/>
                  </a:lnTo>
                  <a:lnTo>
                    <a:pt x="566" y="924"/>
                  </a:lnTo>
                  <a:lnTo>
                    <a:pt x="566" y="1788"/>
                  </a:lnTo>
                  <a:lnTo>
                    <a:pt x="566" y="1788"/>
                  </a:lnTo>
                  <a:lnTo>
                    <a:pt x="568" y="1800"/>
                  </a:lnTo>
                  <a:lnTo>
                    <a:pt x="570" y="1814"/>
                  </a:lnTo>
                  <a:lnTo>
                    <a:pt x="572" y="1826"/>
                  </a:lnTo>
                  <a:lnTo>
                    <a:pt x="576" y="1836"/>
                  </a:lnTo>
                  <a:lnTo>
                    <a:pt x="582" y="1846"/>
                  </a:lnTo>
                  <a:lnTo>
                    <a:pt x="588" y="1856"/>
                  </a:lnTo>
                  <a:lnTo>
                    <a:pt x="602" y="1872"/>
                  </a:lnTo>
                  <a:lnTo>
                    <a:pt x="618" y="1884"/>
                  </a:lnTo>
                  <a:lnTo>
                    <a:pt x="638" y="1894"/>
                  </a:lnTo>
                  <a:lnTo>
                    <a:pt x="658" y="1900"/>
                  </a:lnTo>
                  <a:lnTo>
                    <a:pt x="680" y="1902"/>
                  </a:lnTo>
                  <a:lnTo>
                    <a:pt x="700" y="1900"/>
                  </a:lnTo>
                  <a:lnTo>
                    <a:pt x="722" y="1894"/>
                  </a:lnTo>
                  <a:lnTo>
                    <a:pt x="740" y="1886"/>
                  </a:lnTo>
                  <a:lnTo>
                    <a:pt x="758" y="1874"/>
                  </a:lnTo>
                  <a:lnTo>
                    <a:pt x="772" y="1858"/>
                  </a:lnTo>
                  <a:lnTo>
                    <a:pt x="778" y="1848"/>
                  </a:lnTo>
                  <a:lnTo>
                    <a:pt x="782" y="1838"/>
                  </a:lnTo>
                  <a:lnTo>
                    <a:pt x="788" y="1826"/>
                  </a:lnTo>
                  <a:lnTo>
                    <a:pt x="790" y="1814"/>
                  </a:lnTo>
                  <a:lnTo>
                    <a:pt x="792" y="1802"/>
                  </a:lnTo>
                  <a:lnTo>
                    <a:pt x="792" y="1788"/>
                  </a:lnTo>
                  <a:lnTo>
                    <a:pt x="792" y="232"/>
                  </a:lnTo>
                  <a:lnTo>
                    <a:pt x="928" y="774"/>
                  </a:lnTo>
                  <a:lnTo>
                    <a:pt x="928" y="774"/>
                  </a:lnTo>
                  <a:lnTo>
                    <a:pt x="932" y="790"/>
                  </a:lnTo>
                  <a:lnTo>
                    <a:pt x="942" y="804"/>
                  </a:lnTo>
                  <a:lnTo>
                    <a:pt x="952" y="816"/>
                  </a:lnTo>
                  <a:lnTo>
                    <a:pt x="966" y="824"/>
                  </a:lnTo>
                  <a:lnTo>
                    <a:pt x="980" y="832"/>
                  </a:lnTo>
                  <a:lnTo>
                    <a:pt x="996" y="836"/>
                  </a:lnTo>
                  <a:lnTo>
                    <a:pt x="1012" y="836"/>
                  </a:lnTo>
                  <a:lnTo>
                    <a:pt x="1028" y="834"/>
                  </a:lnTo>
                  <a:lnTo>
                    <a:pt x="1028" y="834"/>
                  </a:lnTo>
                  <a:lnTo>
                    <a:pt x="1044" y="828"/>
                  </a:lnTo>
                  <a:lnTo>
                    <a:pt x="1058" y="820"/>
                  </a:lnTo>
                  <a:lnTo>
                    <a:pt x="1070" y="810"/>
                  </a:lnTo>
                  <a:lnTo>
                    <a:pt x="1080" y="796"/>
                  </a:lnTo>
                  <a:lnTo>
                    <a:pt x="1086" y="782"/>
                  </a:lnTo>
                  <a:lnTo>
                    <a:pt x="1090" y="766"/>
                  </a:lnTo>
                  <a:lnTo>
                    <a:pt x="1092" y="750"/>
                  </a:lnTo>
                  <a:lnTo>
                    <a:pt x="1090" y="732"/>
                  </a:lnTo>
                  <a:lnTo>
                    <a:pt x="1090" y="7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948778"/>
                </a:solidFill>
              </a:endParaRPr>
            </a:p>
          </p:txBody>
        </p:sp>
        <p:sp>
          <p:nvSpPr>
            <p:cNvPr id="38" name="Freeform 13"/>
            <p:cNvSpPr>
              <a:spLocks/>
            </p:cNvSpPr>
            <p:nvPr/>
          </p:nvSpPr>
          <p:spPr bwMode="auto">
            <a:xfrm>
              <a:off x="4832410" y="6225886"/>
              <a:ext cx="112834" cy="50246"/>
            </a:xfrm>
            <a:custGeom>
              <a:avLst/>
              <a:gdLst>
                <a:gd name="T0" fmla="*/ 256 w 256"/>
                <a:gd name="T1" fmla="*/ 102 h 114"/>
                <a:gd name="T2" fmla="*/ 128 w 256"/>
                <a:gd name="T3" fmla="*/ 0 h 114"/>
                <a:gd name="T4" fmla="*/ 128 w 256"/>
                <a:gd name="T5" fmla="*/ 0 h 114"/>
                <a:gd name="T6" fmla="*/ 0 w 256"/>
                <a:gd name="T7" fmla="*/ 102 h 114"/>
                <a:gd name="T8" fmla="*/ 12 w 256"/>
                <a:gd name="T9" fmla="*/ 114 h 114"/>
                <a:gd name="T10" fmla="*/ 126 w 256"/>
                <a:gd name="T11" fmla="*/ 22 h 114"/>
                <a:gd name="T12" fmla="*/ 244 w 256"/>
                <a:gd name="T13" fmla="*/ 114 h 114"/>
                <a:gd name="T14" fmla="*/ 256 w 256"/>
                <a:gd name="T15" fmla="*/ 102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114">
                  <a:moveTo>
                    <a:pt x="256" y="102"/>
                  </a:moveTo>
                  <a:lnTo>
                    <a:pt x="128" y="0"/>
                  </a:lnTo>
                  <a:lnTo>
                    <a:pt x="128" y="0"/>
                  </a:lnTo>
                  <a:lnTo>
                    <a:pt x="0" y="102"/>
                  </a:lnTo>
                  <a:lnTo>
                    <a:pt x="12" y="114"/>
                  </a:lnTo>
                  <a:lnTo>
                    <a:pt x="126" y="22"/>
                  </a:lnTo>
                  <a:lnTo>
                    <a:pt x="244" y="114"/>
                  </a:lnTo>
                  <a:lnTo>
                    <a:pt x="256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948778"/>
                </a:solidFill>
              </a:endParaRPr>
            </a:p>
          </p:txBody>
        </p:sp>
        <p:sp>
          <p:nvSpPr>
            <p:cNvPr id="39" name="Freeform 14"/>
            <p:cNvSpPr>
              <a:spLocks/>
            </p:cNvSpPr>
            <p:nvPr/>
          </p:nvSpPr>
          <p:spPr bwMode="auto">
            <a:xfrm>
              <a:off x="4857092" y="6231176"/>
              <a:ext cx="63469" cy="249468"/>
            </a:xfrm>
            <a:custGeom>
              <a:avLst/>
              <a:gdLst>
                <a:gd name="T0" fmla="*/ 72 w 144"/>
                <a:gd name="T1" fmla="*/ 566 h 566"/>
                <a:gd name="T2" fmla="*/ 144 w 144"/>
                <a:gd name="T3" fmla="*/ 484 h 566"/>
                <a:gd name="T4" fmla="*/ 88 w 144"/>
                <a:gd name="T5" fmla="*/ 82 h 566"/>
                <a:gd name="T6" fmla="*/ 124 w 144"/>
                <a:gd name="T7" fmla="*/ 42 h 566"/>
                <a:gd name="T8" fmla="*/ 72 w 144"/>
                <a:gd name="T9" fmla="*/ 0 h 566"/>
                <a:gd name="T10" fmla="*/ 72 w 144"/>
                <a:gd name="T11" fmla="*/ 0 h 566"/>
                <a:gd name="T12" fmla="*/ 72 w 144"/>
                <a:gd name="T13" fmla="*/ 0 h 566"/>
                <a:gd name="T14" fmla="*/ 72 w 144"/>
                <a:gd name="T15" fmla="*/ 0 h 566"/>
                <a:gd name="T16" fmla="*/ 72 w 144"/>
                <a:gd name="T17" fmla="*/ 0 h 566"/>
                <a:gd name="T18" fmla="*/ 20 w 144"/>
                <a:gd name="T19" fmla="*/ 42 h 566"/>
                <a:gd name="T20" fmla="*/ 56 w 144"/>
                <a:gd name="T21" fmla="*/ 82 h 566"/>
                <a:gd name="T22" fmla="*/ 0 w 144"/>
                <a:gd name="T23" fmla="*/ 484 h 566"/>
                <a:gd name="T24" fmla="*/ 72 w 144"/>
                <a:gd name="T25" fmla="*/ 566 h 566"/>
                <a:gd name="T26" fmla="*/ 72 w 144"/>
                <a:gd name="T27" fmla="*/ 566 h 566"/>
                <a:gd name="T28" fmla="*/ 72 w 144"/>
                <a:gd name="T29" fmla="*/ 566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4" h="566">
                  <a:moveTo>
                    <a:pt x="72" y="566"/>
                  </a:moveTo>
                  <a:lnTo>
                    <a:pt x="144" y="484"/>
                  </a:lnTo>
                  <a:lnTo>
                    <a:pt x="88" y="82"/>
                  </a:lnTo>
                  <a:lnTo>
                    <a:pt x="124" y="4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20" y="42"/>
                  </a:lnTo>
                  <a:lnTo>
                    <a:pt x="56" y="82"/>
                  </a:lnTo>
                  <a:lnTo>
                    <a:pt x="0" y="484"/>
                  </a:lnTo>
                  <a:lnTo>
                    <a:pt x="72" y="566"/>
                  </a:lnTo>
                  <a:lnTo>
                    <a:pt x="72" y="566"/>
                  </a:lnTo>
                  <a:lnTo>
                    <a:pt x="72" y="5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srgbClr val="948778"/>
                </a:solidFill>
              </a:endParaRPr>
            </a:p>
          </p:txBody>
        </p:sp>
      </p:grpSp>
      <p:grpSp>
        <p:nvGrpSpPr>
          <p:cNvPr id="16" name="Group 4"/>
          <p:cNvGrpSpPr>
            <a:grpSpLocks noChangeAspect="1"/>
          </p:cNvGrpSpPr>
          <p:nvPr/>
        </p:nvGrpSpPr>
        <p:grpSpPr bwMode="auto">
          <a:xfrm>
            <a:off x="3490278" y="3587750"/>
            <a:ext cx="606567" cy="1351279"/>
            <a:chOff x="2499" y="1310"/>
            <a:chExt cx="764" cy="1702"/>
          </a:xfrm>
          <a:solidFill>
            <a:srgbClr val="00B0D8"/>
          </a:solidFill>
        </p:grpSpPr>
        <p:sp>
          <p:nvSpPr>
            <p:cNvPr id="41" name="Freeform 5"/>
            <p:cNvSpPr>
              <a:spLocks/>
            </p:cNvSpPr>
            <p:nvPr/>
          </p:nvSpPr>
          <p:spPr bwMode="auto">
            <a:xfrm>
              <a:off x="2602" y="1616"/>
              <a:ext cx="122" cy="370"/>
            </a:xfrm>
            <a:custGeom>
              <a:avLst/>
              <a:gdLst>
                <a:gd name="T0" fmla="*/ 122 w 122"/>
                <a:gd name="T1" fmla="*/ 370 h 370"/>
                <a:gd name="T2" fmla="*/ 122 w 122"/>
                <a:gd name="T3" fmla="*/ 249 h 370"/>
                <a:gd name="T4" fmla="*/ 122 w 122"/>
                <a:gd name="T5" fmla="*/ 223 h 370"/>
                <a:gd name="T6" fmla="*/ 122 w 122"/>
                <a:gd name="T7" fmla="*/ 0 h 370"/>
                <a:gd name="T8" fmla="*/ 107 w 122"/>
                <a:gd name="T9" fmla="*/ 5 h 370"/>
                <a:gd name="T10" fmla="*/ 79 w 122"/>
                <a:gd name="T11" fmla="*/ 21 h 370"/>
                <a:gd name="T12" fmla="*/ 52 w 122"/>
                <a:gd name="T13" fmla="*/ 43 h 370"/>
                <a:gd name="T14" fmla="*/ 31 w 122"/>
                <a:gd name="T15" fmla="*/ 73 h 370"/>
                <a:gd name="T16" fmla="*/ 17 w 122"/>
                <a:gd name="T17" fmla="*/ 102 h 370"/>
                <a:gd name="T18" fmla="*/ 5 w 122"/>
                <a:gd name="T19" fmla="*/ 137 h 370"/>
                <a:gd name="T20" fmla="*/ 0 w 122"/>
                <a:gd name="T21" fmla="*/ 171 h 370"/>
                <a:gd name="T22" fmla="*/ 0 w 122"/>
                <a:gd name="T23" fmla="*/ 370 h 370"/>
                <a:gd name="T24" fmla="*/ 122 w 122"/>
                <a:gd name="T25" fmla="*/ 37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2" h="370">
                  <a:moveTo>
                    <a:pt x="122" y="370"/>
                  </a:moveTo>
                  <a:lnTo>
                    <a:pt x="122" y="249"/>
                  </a:lnTo>
                  <a:lnTo>
                    <a:pt x="122" y="223"/>
                  </a:lnTo>
                  <a:lnTo>
                    <a:pt x="122" y="0"/>
                  </a:lnTo>
                  <a:lnTo>
                    <a:pt x="107" y="5"/>
                  </a:lnTo>
                  <a:lnTo>
                    <a:pt x="79" y="21"/>
                  </a:lnTo>
                  <a:lnTo>
                    <a:pt x="52" y="43"/>
                  </a:lnTo>
                  <a:lnTo>
                    <a:pt x="31" y="73"/>
                  </a:lnTo>
                  <a:lnTo>
                    <a:pt x="17" y="102"/>
                  </a:lnTo>
                  <a:lnTo>
                    <a:pt x="5" y="137"/>
                  </a:lnTo>
                  <a:lnTo>
                    <a:pt x="0" y="171"/>
                  </a:lnTo>
                  <a:lnTo>
                    <a:pt x="0" y="370"/>
                  </a:lnTo>
                  <a:lnTo>
                    <a:pt x="122" y="3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6"/>
            <p:cNvSpPr>
              <a:spLocks/>
            </p:cNvSpPr>
            <p:nvPr/>
          </p:nvSpPr>
          <p:spPr bwMode="auto">
            <a:xfrm>
              <a:off x="2802" y="1310"/>
              <a:ext cx="265" cy="263"/>
            </a:xfrm>
            <a:custGeom>
              <a:avLst/>
              <a:gdLst>
                <a:gd name="T0" fmla="*/ 22 w 265"/>
                <a:gd name="T1" fmla="*/ 204 h 263"/>
                <a:gd name="T2" fmla="*/ 41 w 265"/>
                <a:gd name="T3" fmla="*/ 225 h 263"/>
                <a:gd name="T4" fmla="*/ 58 w 265"/>
                <a:gd name="T5" fmla="*/ 237 h 263"/>
                <a:gd name="T6" fmla="*/ 79 w 265"/>
                <a:gd name="T7" fmla="*/ 251 h 263"/>
                <a:gd name="T8" fmla="*/ 105 w 265"/>
                <a:gd name="T9" fmla="*/ 258 h 263"/>
                <a:gd name="T10" fmla="*/ 132 w 265"/>
                <a:gd name="T11" fmla="*/ 263 h 263"/>
                <a:gd name="T12" fmla="*/ 158 w 265"/>
                <a:gd name="T13" fmla="*/ 258 h 263"/>
                <a:gd name="T14" fmla="*/ 184 w 265"/>
                <a:gd name="T15" fmla="*/ 251 h 263"/>
                <a:gd name="T16" fmla="*/ 206 w 265"/>
                <a:gd name="T17" fmla="*/ 237 h 263"/>
                <a:gd name="T18" fmla="*/ 227 w 265"/>
                <a:gd name="T19" fmla="*/ 225 h 263"/>
                <a:gd name="T20" fmla="*/ 239 w 265"/>
                <a:gd name="T21" fmla="*/ 204 h 263"/>
                <a:gd name="T22" fmla="*/ 253 w 265"/>
                <a:gd name="T23" fmla="*/ 180 h 263"/>
                <a:gd name="T24" fmla="*/ 260 w 265"/>
                <a:gd name="T25" fmla="*/ 156 h 263"/>
                <a:gd name="T26" fmla="*/ 265 w 265"/>
                <a:gd name="T27" fmla="*/ 130 h 263"/>
                <a:gd name="T28" fmla="*/ 260 w 265"/>
                <a:gd name="T29" fmla="*/ 104 h 263"/>
                <a:gd name="T30" fmla="*/ 253 w 265"/>
                <a:gd name="T31" fmla="*/ 78 h 263"/>
                <a:gd name="T32" fmla="*/ 239 w 265"/>
                <a:gd name="T33" fmla="*/ 57 h 263"/>
                <a:gd name="T34" fmla="*/ 227 w 265"/>
                <a:gd name="T35" fmla="*/ 38 h 263"/>
                <a:gd name="T36" fmla="*/ 206 w 265"/>
                <a:gd name="T37" fmla="*/ 21 h 263"/>
                <a:gd name="T38" fmla="*/ 184 w 265"/>
                <a:gd name="T39" fmla="*/ 9 h 263"/>
                <a:gd name="T40" fmla="*/ 158 w 265"/>
                <a:gd name="T41" fmla="*/ 0 h 263"/>
                <a:gd name="T42" fmla="*/ 132 w 265"/>
                <a:gd name="T43" fmla="*/ 0 h 263"/>
                <a:gd name="T44" fmla="*/ 105 w 265"/>
                <a:gd name="T45" fmla="*/ 0 h 263"/>
                <a:gd name="T46" fmla="*/ 79 w 265"/>
                <a:gd name="T47" fmla="*/ 9 h 263"/>
                <a:gd name="T48" fmla="*/ 58 w 265"/>
                <a:gd name="T49" fmla="*/ 21 h 263"/>
                <a:gd name="T50" fmla="*/ 41 w 265"/>
                <a:gd name="T51" fmla="*/ 38 h 263"/>
                <a:gd name="T52" fmla="*/ 22 w 265"/>
                <a:gd name="T53" fmla="*/ 57 h 263"/>
                <a:gd name="T54" fmla="*/ 10 w 265"/>
                <a:gd name="T55" fmla="*/ 78 h 263"/>
                <a:gd name="T56" fmla="*/ 0 w 265"/>
                <a:gd name="T57" fmla="*/ 104 h 263"/>
                <a:gd name="T58" fmla="*/ 0 w 265"/>
                <a:gd name="T59" fmla="*/ 130 h 263"/>
                <a:gd name="T60" fmla="*/ 0 w 265"/>
                <a:gd name="T61" fmla="*/ 156 h 263"/>
                <a:gd name="T62" fmla="*/ 10 w 265"/>
                <a:gd name="T63" fmla="*/ 180 h 263"/>
                <a:gd name="T64" fmla="*/ 22 w 265"/>
                <a:gd name="T65" fmla="*/ 20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65" h="263">
                  <a:moveTo>
                    <a:pt x="22" y="204"/>
                  </a:moveTo>
                  <a:lnTo>
                    <a:pt x="41" y="225"/>
                  </a:lnTo>
                  <a:lnTo>
                    <a:pt x="58" y="237"/>
                  </a:lnTo>
                  <a:lnTo>
                    <a:pt x="79" y="251"/>
                  </a:lnTo>
                  <a:lnTo>
                    <a:pt x="105" y="258"/>
                  </a:lnTo>
                  <a:lnTo>
                    <a:pt x="132" y="263"/>
                  </a:lnTo>
                  <a:lnTo>
                    <a:pt x="158" y="258"/>
                  </a:lnTo>
                  <a:lnTo>
                    <a:pt x="184" y="251"/>
                  </a:lnTo>
                  <a:lnTo>
                    <a:pt x="206" y="237"/>
                  </a:lnTo>
                  <a:lnTo>
                    <a:pt x="227" y="225"/>
                  </a:lnTo>
                  <a:lnTo>
                    <a:pt x="239" y="204"/>
                  </a:lnTo>
                  <a:lnTo>
                    <a:pt x="253" y="180"/>
                  </a:lnTo>
                  <a:lnTo>
                    <a:pt x="260" y="156"/>
                  </a:lnTo>
                  <a:lnTo>
                    <a:pt x="265" y="130"/>
                  </a:lnTo>
                  <a:lnTo>
                    <a:pt x="260" y="104"/>
                  </a:lnTo>
                  <a:lnTo>
                    <a:pt x="253" y="78"/>
                  </a:lnTo>
                  <a:lnTo>
                    <a:pt x="239" y="57"/>
                  </a:lnTo>
                  <a:lnTo>
                    <a:pt x="227" y="38"/>
                  </a:lnTo>
                  <a:lnTo>
                    <a:pt x="206" y="21"/>
                  </a:lnTo>
                  <a:lnTo>
                    <a:pt x="184" y="9"/>
                  </a:lnTo>
                  <a:lnTo>
                    <a:pt x="158" y="0"/>
                  </a:lnTo>
                  <a:lnTo>
                    <a:pt x="132" y="0"/>
                  </a:lnTo>
                  <a:lnTo>
                    <a:pt x="105" y="0"/>
                  </a:lnTo>
                  <a:lnTo>
                    <a:pt x="79" y="9"/>
                  </a:lnTo>
                  <a:lnTo>
                    <a:pt x="58" y="21"/>
                  </a:lnTo>
                  <a:lnTo>
                    <a:pt x="41" y="38"/>
                  </a:lnTo>
                  <a:lnTo>
                    <a:pt x="22" y="57"/>
                  </a:lnTo>
                  <a:lnTo>
                    <a:pt x="10" y="78"/>
                  </a:lnTo>
                  <a:lnTo>
                    <a:pt x="0" y="104"/>
                  </a:lnTo>
                  <a:lnTo>
                    <a:pt x="0" y="130"/>
                  </a:lnTo>
                  <a:lnTo>
                    <a:pt x="0" y="156"/>
                  </a:lnTo>
                  <a:lnTo>
                    <a:pt x="10" y="180"/>
                  </a:lnTo>
                  <a:lnTo>
                    <a:pt x="22" y="2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7"/>
            <p:cNvSpPr>
              <a:spLocks/>
            </p:cNvSpPr>
            <p:nvPr/>
          </p:nvSpPr>
          <p:spPr bwMode="auto">
            <a:xfrm>
              <a:off x="2757" y="1606"/>
              <a:ext cx="353" cy="1406"/>
            </a:xfrm>
            <a:custGeom>
              <a:avLst/>
              <a:gdLst>
                <a:gd name="T0" fmla="*/ 146 w 148"/>
                <a:gd name="T1" fmla="*/ 111 h 593"/>
                <a:gd name="T2" fmla="*/ 146 w 148"/>
                <a:gd name="T3" fmla="*/ 1 h 593"/>
                <a:gd name="T4" fmla="*/ 137 w 148"/>
                <a:gd name="T5" fmla="*/ 0 h 593"/>
                <a:gd name="T6" fmla="*/ 10 w 148"/>
                <a:gd name="T7" fmla="*/ 0 h 593"/>
                <a:gd name="T8" fmla="*/ 0 w 148"/>
                <a:gd name="T9" fmla="*/ 1 h 593"/>
                <a:gd name="T10" fmla="*/ 0 w 148"/>
                <a:gd name="T11" fmla="*/ 98 h 593"/>
                <a:gd name="T12" fmla="*/ 0 w 148"/>
                <a:gd name="T13" fmla="*/ 109 h 593"/>
                <a:gd name="T14" fmla="*/ 0 w 148"/>
                <a:gd name="T15" fmla="*/ 160 h 593"/>
                <a:gd name="T16" fmla="*/ 10 w 148"/>
                <a:gd name="T17" fmla="*/ 160 h 593"/>
                <a:gd name="T18" fmla="*/ 29 w 148"/>
                <a:gd name="T19" fmla="*/ 180 h 593"/>
                <a:gd name="T20" fmla="*/ 29 w 148"/>
                <a:gd name="T21" fmla="*/ 301 h 593"/>
                <a:gd name="T22" fmla="*/ 10 w 148"/>
                <a:gd name="T23" fmla="*/ 320 h 593"/>
                <a:gd name="T24" fmla="*/ 0 w 148"/>
                <a:gd name="T25" fmla="*/ 320 h 593"/>
                <a:gd name="T26" fmla="*/ 0 w 148"/>
                <a:gd name="T27" fmla="*/ 558 h 593"/>
                <a:gd name="T28" fmla="*/ 2 w 148"/>
                <a:gd name="T29" fmla="*/ 566 h 593"/>
                <a:gd name="T30" fmla="*/ 4 w 148"/>
                <a:gd name="T31" fmla="*/ 573 h 593"/>
                <a:gd name="T32" fmla="*/ 8 w 148"/>
                <a:gd name="T33" fmla="*/ 578 h 593"/>
                <a:gd name="T34" fmla="*/ 11 w 148"/>
                <a:gd name="T35" fmla="*/ 584 h 593"/>
                <a:gd name="T36" fmla="*/ 17 w 148"/>
                <a:gd name="T37" fmla="*/ 587 h 593"/>
                <a:gd name="T38" fmla="*/ 22 w 148"/>
                <a:gd name="T39" fmla="*/ 591 h 593"/>
                <a:gd name="T40" fmla="*/ 28 w 148"/>
                <a:gd name="T41" fmla="*/ 593 h 593"/>
                <a:gd name="T42" fmla="*/ 33 w 148"/>
                <a:gd name="T43" fmla="*/ 593 h 593"/>
                <a:gd name="T44" fmla="*/ 39 w 148"/>
                <a:gd name="T45" fmla="*/ 593 h 593"/>
                <a:gd name="T46" fmla="*/ 46 w 148"/>
                <a:gd name="T47" fmla="*/ 591 h 593"/>
                <a:gd name="T48" fmla="*/ 51 w 148"/>
                <a:gd name="T49" fmla="*/ 587 h 593"/>
                <a:gd name="T50" fmla="*/ 57 w 148"/>
                <a:gd name="T51" fmla="*/ 584 h 593"/>
                <a:gd name="T52" fmla="*/ 61 w 148"/>
                <a:gd name="T53" fmla="*/ 578 h 593"/>
                <a:gd name="T54" fmla="*/ 64 w 148"/>
                <a:gd name="T55" fmla="*/ 573 h 593"/>
                <a:gd name="T56" fmla="*/ 66 w 148"/>
                <a:gd name="T57" fmla="*/ 566 h 593"/>
                <a:gd name="T58" fmla="*/ 66 w 148"/>
                <a:gd name="T59" fmla="*/ 558 h 593"/>
                <a:gd name="T60" fmla="*/ 66 w 148"/>
                <a:gd name="T61" fmla="*/ 291 h 593"/>
                <a:gd name="T62" fmla="*/ 70 w 148"/>
                <a:gd name="T63" fmla="*/ 287 h 593"/>
                <a:gd name="T64" fmla="*/ 73 w 148"/>
                <a:gd name="T65" fmla="*/ 284 h 593"/>
                <a:gd name="T66" fmla="*/ 79 w 148"/>
                <a:gd name="T67" fmla="*/ 287 h 593"/>
                <a:gd name="T68" fmla="*/ 81 w 148"/>
                <a:gd name="T69" fmla="*/ 291 h 593"/>
                <a:gd name="T70" fmla="*/ 81 w 148"/>
                <a:gd name="T71" fmla="*/ 558 h 593"/>
                <a:gd name="T72" fmla="*/ 82 w 148"/>
                <a:gd name="T73" fmla="*/ 566 h 593"/>
                <a:gd name="T74" fmla="*/ 84 w 148"/>
                <a:gd name="T75" fmla="*/ 573 h 593"/>
                <a:gd name="T76" fmla="*/ 88 w 148"/>
                <a:gd name="T77" fmla="*/ 578 h 593"/>
                <a:gd name="T78" fmla="*/ 92 w 148"/>
                <a:gd name="T79" fmla="*/ 584 h 593"/>
                <a:gd name="T80" fmla="*/ 97 w 148"/>
                <a:gd name="T81" fmla="*/ 587 h 593"/>
                <a:gd name="T82" fmla="*/ 102 w 148"/>
                <a:gd name="T83" fmla="*/ 591 h 593"/>
                <a:gd name="T84" fmla="*/ 108 w 148"/>
                <a:gd name="T85" fmla="*/ 593 h 593"/>
                <a:gd name="T86" fmla="*/ 113 w 148"/>
                <a:gd name="T87" fmla="*/ 593 h 593"/>
                <a:gd name="T88" fmla="*/ 121 w 148"/>
                <a:gd name="T89" fmla="*/ 593 h 593"/>
                <a:gd name="T90" fmla="*/ 126 w 148"/>
                <a:gd name="T91" fmla="*/ 591 h 593"/>
                <a:gd name="T92" fmla="*/ 132 w 148"/>
                <a:gd name="T93" fmla="*/ 587 h 593"/>
                <a:gd name="T94" fmla="*/ 137 w 148"/>
                <a:gd name="T95" fmla="*/ 584 h 593"/>
                <a:gd name="T96" fmla="*/ 141 w 148"/>
                <a:gd name="T97" fmla="*/ 578 h 593"/>
                <a:gd name="T98" fmla="*/ 144 w 148"/>
                <a:gd name="T99" fmla="*/ 573 h 593"/>
                <a:gd name="T100" fmla="*/ 146 w 148"/>
                <a:gd name="T101" fmla="*/ 566 h 593"/>
                <a:gd name="T102" fmla="*/ 148 w 148"/>
                <a:gd name="T103" fmla="*/ 558 h 593"/>
                <a:gd name="T104" fmla="*/ 146 w 148"/>
                <a:gd name="T105" fmla="*/ 111 h 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8" h="593">
                  <a:moveTo>
                    <a:pt x="146" y="111"/>
                  </a:moveTo>
                  <a:cubicBezTo>
                    <a:pt x="146" y="1"/>
                    <a:pt x="146" y="1"/>
                    <a:pt x="146" y="1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10" y="160"/>
                    <a:pt x="10" y="160"/>
                    <a:pt x="10" y="160"/>
                  </a:cubicBezTo>
                  <a:cubicBezTo>
                    <a:pt x="21" y="160"/>
                    <a:pt x="29" y="169"/>
                    <a:pt x="29" y="180"/>
                  </a:cubicBezTo>
                  <a:cubicBezTo>
                    <a:pt x="29" y="301"/>
                    <a:pt x="29" y="301"/>
                    <a:pt x="29" y="301"/>
                  </a:cubicBezTo>
                  <a:cubicBezTo>
                    <a:pt x="29" y="311"/>
                    <a:pt x="21" y="320"/>
                    <a:pt x="10" y="320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2" y="566"/>
                    <a:pt x="2" y="566"/>
                    <a:pt x="2" y="566"/>
                  </a:cubicBezTo>
                  <a:cubicBezTo>
                    <a:pt x="4" y="573"/>
                    <a:pt x="4" y="573"/>
                    <a:pt x="4" y="573"/>
                  </a:cubicBezTo>
                  <a:cubicBezTo>
                    <a:pt x="8" y="578"/>
                    <a:pt x="8" y="578"/>
                    <a:pt x="8" y="578"/>
                  </a:cubicBezTo>
                  <a:cubicBezTo>
                    <a:pt x="11" y="584"/>
                    <a:pt x="11" y="584"/>
                    <a:pt x="11" y="584"/>
                  </a:cubicBezTo>
                  <a:cubicBezTo>
                    <a:pt x="17" y="587"/>
                    <a:pt x="17" y="587"/>
                    <a:pt x="17" y="587"/>
                  </a:cubicBezTo>
                  <a:cubicBezTo>
                    <a:pt x="22" y="591"/>
                    <a:pt x="22" y="591"/>
                    <a:pt x="22" y="591"/>
                  </a:cubicBezTo>
                  <a:cubicBezTo>
                    <a:pt x="28" y="593"/>
                    <a:pt x="28" y="593"/>
                    <a:pt x="28" y="593"/>
                  </a:cubicBezTo>
                  <a:cubicBezTo>
                    <a:pt x="33" y="593"/>
                    <a:pt x="33" y="593"/>
                    <a:pt x="33" y="593"/>
                  </a:cubicBezTo>
                  <a:cubicBezTo>
                    <a:pt x="39" y="593"/>
                    <a:pt x="39" y="593"/>
                    <a:pt x="39" y="593"/>
                  </a:cubicBezTo>
                  <a:cubicBezTo>
                    <a:pt x="46" y="591"/>
                    <a:pt x="46" y="591"/>
                    <a:pt x="46" y="591"/>
                  </a:cubicBezTo>
                  <a:cubicBezTo>
                    <a:pt x="51" y="587"/>
                    <a:pt x="51" y="587"/>
                    <a:pt x="51" y="587"/>
                  </a:cubicBezTo>
                  <a:cubicBezTo>
                    <a:pt x="57" y="584"/>
                    <a:pt x="57" y="584"/>
                    <a:pt x="57" y="584"/>
                  </a:cubicBezTo>
                  <a:cubicBezTo>
                    <a:pt x="61" y="578"/>
                    <a:pt x="61" y="578"/>
                    <a:pt x="61" y="578"/>
                  </a:cubicBezTo>
                  <a:cubicBezTo>
                    <a:pt x="64" y="573"/>
                    <a:pt x="64" y="573"/>
                    <a:pt x="64" y="573"/>
                  </a:cubicBezTo>
                  <a:cubicBezTo>
                    <a:pt x="66" y="566"/>
                    <a:pt x="66" y="566"/>
                    <a:pt x="66" y="566"/>
                  </a:cubicBezTo>
                  <a:cubicBezTo>
                    <a:pt x="66" y="558"/>
                    <a:pt x="66" y="558"/>
                    <a:pt x="66" y="558"/>
                  </a:cubicBezTo>
                  <a:cubicBezTo>
                    <a:pt x="66" y="291"/>
                    <a:pt x="66" y="291"/>
                    <a:pt x="66" y="291"/>
                  </a:cubicBezTo>
                  <a:cubicBezTo>
                    <a:pt x="70" y="287"/>
                    <a:pt x="70" y="287"/>
                    <a:pt x="70" y="287"/>
                  </a:cubicBezTo>
                  <a:cubicBezTo>
                    <a:pt x="73" y="284"/>
                    <a:pt x="73" y="284"/>
                    <a:pt x="73" y="284"/>
                  </a:cubicBezTo>
                  <a:cubicBezTo>
                    <a:pt x="79" y="287"/>
                    <a:pt x="79" y="287"/>
                    <a:pt x="79" y="287"/>
                  </a:cubicBezTo>
                  <a:cubicBezTo>
                    <a:pt x="81" y="291"/>
                    <a:pt x="81" y="291"/>
                    <a:pt x="81" y="291"/>
                  </a:cubicBezTo>
                  <a:cubicBezTo>
                    <a:pt x="81" y="558"/>
                    <a:pt x="81" y="558"/>
                    <a:pt x="81" y="558"/>
                  </a:cubicBezTo>
                  <a:cubicBezTo>
                    <a:pt x="82" y="566"/>
                    <a:pt x="82" y="566"/>
                    <a:pt x="82" y="566"/>
                  </a:cubicBezTo>
                  <a:cubicBezTo>
                    <a:pt x="84" y="573"/>
                    <a:pt x="84" y="573"/>
                    <a:pt x="84" y="573"/>
                  </a:cubicBezTo>
                  <a:cubicBezTo>
                    <a:pt x="88" y="578"/>
                    <a:pt x="88" y="578"/>
                    <a:pt x="88" y="578"/>
                  </a:cubicBezTo>
                  <a:cubicBezTo>
                    <a:pt x="92" y="584"/>
                    <a:pt x="92" y="584"/>
                    <a:pt x="92" y="584"/>
                  </a:cubicBezTo>
                  <a:cubicBezTo>
                    <a:pt x="97" y="587"/>
                    <a:pt x="97" y="587"/>
                    <a:pt x="97" y="587"/>
                  </a:cubicBezTo>
                  <a:cubicBezTo>
                    <a:pt x="102" y="591"/>
                    <a:pt x="102" y="591"/>
                    <a:pt x="102" y="591"/>
                  </a:cubicBezTo>
                  <a:cubicBezTo>
                    <a:pt x="108" y="593"/>
                    <a:pt x="108" y="593"/>
                    <a:pt x="108" y="593"/>
                  </a:cubicBezTo>
                  <a:cubicBezTo>
                    <a:pt x="113" y="593"/>
                    <a:pt x="113" y="593"/>
                    <a:pt x="113" y="593"/>
                  </a:cubicBezTo>
                  <a:cubicBezTo>
                    <a:pt x="121" y="593"/>
                    <a:pt x="121" y="593"/>
                    <a:pt x="121" y="593"/>
                  </a:cubicBezTo>
                  <a:cubicBezTo>
                    <a:pt x="126" y="591"/>
                    <a:pt x="126" y="591"/>
                    <a:pt x="126" y="591"/>
                  </a:cubicBezTo>
                  <a:cubicBezTo>
                    <a:pt x="132" y="587"/>
                    <a:pt x="132" y="587"/>
                    <a:pt x="132" y="587"/>
                  </a:cubicBezTo>
                  <a:cubicBezTo>
                    <a:pt x="137" y="584"/>
                    <a:pt x="137" y="584"/>
                    <a:pt x="137" y="584"/>
                  </a:cubicBezTo>
                  <a:cubicBezTo>
                    <a:pt x="141" y="578"/>
                    <a:pt x="141" y="578"/>
                    <a:pt x="141" y="578"/>
                  </a:cubicBezTo>
                  <a:cubicBezTo>
                    <a:pt x="144" y="573"/>
                    <a:pt x="144" y="573"/>
                    <a:pt x="144" y="573"/>
                  </a:cubicBezTo>
                  <a:cubicBezTo>
                    <a:pt x="146" y="566"/>
                    <a:pt x="146" y="566"/>
                    <a:pt x="146" y="566"/>
                  </a:cubicBezTo>
                  <a:cubicBezTo>
                    <a:pt x="148" y="558"/>
                    <a:pt x="148" y="558"/>
                    <a:pt x="148" y="558"/>
                  </a:cubicBezTo>
                  <a:cubicBezTo>
                    <a:pt x="146" y="111"/>
                    <a:pt x="146" y="111"/>
                    <a:pt x="146" y="1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8"/>
            <p:cNvSpPr>
              <a:spLocks/>
            </p:cNvSpPr>
            <p:nvPr/>
          </p:nvSpPr>
          <p:spPr bwMode="auto">
            <a:xfrm>
              <a:off x="3141" y="1618"/>
              <a:ext cx="122" cy="669"/>
            </a:xfrm>
            <a:custGeom>
              <a:avLst/>
              <a:gdLst>
                <a:gd name="T0" fmla="*/ 108 w 122"/>
                <a:gd name="T1" fmla="*/ 105 h 669"/>
                <a:gd name="T2" fmla="*/ 96 w 122"/>
                <a:gd name="T3" fmla="*/ 74 h 669"/>
                <a:gd name="T4" fmla="*/ 74 w 122"/>
                <a:gd name="T5" fmla="*/ 45 h 669"/>
                <a:gd name="T6" fmla="*/ 48 w 122"/>
                <a:gd name="T7" fmla="*/ 24 h 669"/>
                <a:gd name="T8" fmla="*/ 17 w 122"/>
                <a:gd name="T9" fmla="*/ 5 h 669"/>
                <a:gd name="T10" fmla="*/ 0 w 122"/>
                <a:gd name="T11" fmla="*/ 0 h 669"/>
                <a:gd name="T12" fmla="*/ 0 w 122"/>
                <a:gd name="T13" fmla="*/ 225 h 669"/>
                <a:gd name="T14" fmla="*/ 0 w 122"/>
                <a:gd name="T15" fmla="*/ 225 h 669"/>
                <a:gd name="T16" fmla="*/ 0 w 122"/>
                <a:gd name="T17" fmla="*/ 605 h 669"/>
                <a:gd name="T18" fmla="*/ 5 w 122"/>
                <a:gd name="T19" fmla="*/ 621 h 669"/>
                <a:gd name="T20" fmla="*/ 7 w 122"/>
                <a:gd name="T21" fmla="*/ 636 h 669"/>
                <a:gd name="T22" fmla="*/ 12 w 122"/>
                <a:gd name="T23" fmla="*/ 643 h 669"/>
                <a:gd name="T24" fmla="*/ 22 w 122"/>
                <a:gd name="T25" fmla="*/ 652 h 669"/>
                <a:gd name="T26" fmla="*/ 38 w 122"/>
                <a:gd name="T27" fmla="*/ 666 h 669"/>
                <a:gd name="T28" fmla="*/ 60 w 122"/>
                <a:gd name="T29" fmla="*/ 669 h 669"/>
                <a:gd name="T30" fmla="*/ 86 w 122"/>
                <a:gd name="T31" fmla="*/ 666 h 669"/>
                <a:gd name="T32" fmla="*/ 103 w 122"/>
                <a:gd name="T33" fmla="*/ 652 h 669"/>
                <a:gd name="T34" fmla="*/ 112 w 122"/>
                <a:gd name="T35" fmla="*/ 643 h 669"/>
                <a:gd name="T36" fmla="*/ 117 w 122"/>
                <a:gd name="T37" fmla="*/ 636 h 669"/>
                <a:gd name="T38" fmla="*/ 122 w 122"/>
                <a:gd name="T39" fmla="*/ 621 h 669"/>
                <a:gd name="T40" fmla="*/ 122 w 122"/>
                <a:gd name="T41" fmla="*/ 605 h 669"/>
                <a:gd name="T42" fmla="*/ 122 w 122"/>
                <a:gd name="T43" fmla="*/ 173 h 669"/>
                <a:gd name="T44" fmla="*/ 122 w 122"/>
                <a:gd name="T45" fmla="*/ 140 h 669"/>
                <a:gd name="T46" fmla="*/ 108 w 122"/>
                <a:gd name="T47" fmla="*/ 105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2" h="669">
                  <a:moveTo>
                    <a:pt x="108" y="105"/>
                  </a:moveTo>
                  <a:lnTo>
                    <a:pt x="96" y="74"/>
                  </a:lnTo>
                  <a:lnTo>
                    <a:pt x="74" y="45"/>
                  </a:lnTo>
                  <a:lnTo>
                    <a:pt x="48" y="24"/>
                  </a:lnTo>
                  <a:lnTo>
                    <a:pt x="17" y="5"/>
                  </a:lnTo>
                  <a:lnTo>
                    <a:pt x="0" y="0"/>
                  </a:lnTo>
                  <a:lnTo>
                    <a:pt x="0" y="225"/>
                  </a:lnTo>
                  <a:lnTo>
                    <a:pt x="0" y="225"/>
                  </a:lnTo>
                  <a:lnTo>
                    <a:pt x="0" y="605"/>
                  </a:lnTo>
                  <a:lnTo>
                    <a:pt x="5" y="621"/>
                  </a:lnTo>
                  <a:lnTo>
                    <a:pt x="7" y="636"/>
                  </a:lnTo>
                  <a:lnTo>
                    <a:pt x="12" y="643"/>
                  </a:lnTo>
                  <a:lnTo>
                    <a:pt x="22" y="652"/>
                  </a:lnTo>
                  <a:lnTo>
                    <a:pt x="38" y="666"/>
                  </a:lnTo>
                  <a:lnTo>
                    <a:pt x="60" y="669"/>
                  </a:lnTo>
                  <a:lnTo>
                    <a:pt x="86" y="666"/>
                  </a:lnTo>
                  <a:lnTo>
                    <a:pt x="103" y="652"/>
                  </a:lnTo>
                  <a:lnTo>
                    <a:pt x="112" y="643"/>
                  </a:lnTo>
                  <a:lnTo>
                    <a:pt x="117" y="636"/>
                  </a:lnTo>
                  <a:lnTo>
                    <a:pt x="122" y="621"/>
                  </a:lnTo>
                  <a:lnTo>
                    <a:pt x="122" y="605"/>
                  </a:lnTo>
                  <a:lnTo>
                    <a:pt x="122" y="173"/>
                  </a:lnTo>
                  <a:lnTo>
                    <a:pt x="122" y="140"/>
                  </a:lnTo>
                  <a:lnTo>
                    <a:pt x="108" y="1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9"/>
            <p:cNvSpPr>
              <a:spLocks noEditPoints="1"/>
            </p:cNvSpPr>
            <p:nvPr/>
          </p:nvSpPr>
          <p:spPr bwMode="auto">
            <a:xfrm>
              <a:off x="2499" y="2007"/>
              <a:ext cx="296" cy="337"/>
            </a:xfrm>
            <a:custGeom>
              <a:avLst/>
              <a:gdLst>
                <a:gd name="T0" fmla="*/ 124 w 124"/>
                <a:gd name="T1" fmla="*/ 0 h 142"/>
                <a:gd name="T2" fmla="*/ 124 w 124"/>
                <a:gd name="T3" fmla="*/ 142 h 142"/>
                <a:gd name="T4" fmla="*/ 123 w 124"/>
                <a:gd name="T5" fmla="*/ 142 h 142"/>
                <a:gd name="T6" fmla="*/ 18 w 124"/>
                <a:gd name="T7" fmla="*/ 142 h 142"/>
                <a:gd name="T8" fmla="*/ 0 w 124"/>
                <a:gd name="T9" fmla="*/ 124 h 142"/>
                <a:gd name="T10" fmla="*/ 0 w 124"/>
                <a:gd name="T11" fmla="*/ 18 h 142"/>
                <a:gd name="T12" fmla="*/ 18 w 124"/>
                <a:gd name="T13" fmla="*/ 0 h 142"/>
                <a:gd name="T14" fmla="*/ 123 w 124"/>
                <a:gd name="T15" fmla="*/ 0 h 142"/>
                <a:gd name="T16" fmla="*/ 124 w 124"/>
                <a:gd name="T17" fmla="*/ 0 h 142"/>
                <a:gd name="T18" fmla="*/ 36 w 124"/>
                <a:gd name="T19" fmla="*/ 124 h 142"/>
                <a:gd name="T20" fmla="*/ 106 w 124"/>
                <a:gd name="T21" fmla="*/ 124 h 142"/>
                <a:gd name="T22" fmla="*/ 106 w 124"/>
                <a:gd name="T23" fmla="*/ 18 h 142"/>
                <a:gd name="T24" fmla="*/ 89 w 124"/>
                <a:gd name="T25" fmla="*/ 18 h 142"/>
                <a:gd name="T26" fmla="*/ 89 w 124"/>
                <a:gd name="T27" fmla="*/ 54 h 142"/>
                <a:gd name="T28" fmla="*/ 71 w 124"/>
                <a:gd name="T29" fmla="*/ 36 h 142"/>
                <a:gd name="T30" fmla="*/ 53 w 124"/>
                <a:gd name="T31" fmla="*/ 53 h 142"/>
                <a:gd name="T32" fmla="*/ 53 w 124"/>
                <a:gd name="T33" fmla="*/ 18 h 142"/>
                <a:gd name="T34" fmla="*/ 36 w 124"/>
                <a:gd name="T35" fmla="*/ 18 h 142"/>
                <a:gd name="T36" fmla="*/ 36 w 124"/>
                <a:gd name="T37" fmla="*/ 124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4" h="142">
                  <a:moveTo>
                    <a:pt x="124" y="0"/>
                  </a:moveTo>
                  <a:cubicBezTo>
                    <a:pt x="124" y="48"/>
                    <a:pt x="124" y="95"/>
                    <a:pt x="124" y="142"/>
                  </a:cubicBezTo>
                  <a:cubicBezTo>
                    <a:pt x="124" y="142"/>
                    <a:pt x="123" y="142"/>
                    <a:pt x="123" y="142"/>
                  </a:cubicBezTo>
                  <a:cubicBezTo>
                    <a:pt x="88" y="142"/>
                    <a:pt x="53" y="142"/>
                    <a:pt x="18" y="142"/>
                  </a:cubicBezTo>
                  <a:cubicBezTo>
                    <a:pt x="8" y="142"/>
                    <a:pt x="0" y="134"/>
                    <a:pt x="0" y="124"/>
                  </a:cubicBezTo>
                  <a:cubicBezTo>
                    <a:pt x="0" y="89"/>
                    <a:pt x="0" y="54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53" y="0"/>
                    <a:pt x="88" y="0"/>
                    <a:pt x="123" y="0"/>
                  </a:cubicBezTo>
                  <a:cubicBezTo>
                    <a:pt x="123" y="0"/>
                    <a:pt x="124" y="0"/>
                    <a:pt x="124" y="0"/>
                  </a:cubicBezTo>
                  <a:close/>
                  <a:moveTo>
                    <a:pt x="36" y="124"/>
                  </a:moveTo>
                  <a:cubicBezTo>
                    <a:pt x="59" y="124"/>
                    <a:pt x="83" y="124"/>
                    <a:pt x="106" y="124"/>
                  </a:cubicBezTo>
                  <a:cubicBezTo>
                    <a:pt x="106" y="89"/>
                    <a:pt x="106" y="54"/>
                    <a:pt x="106" y="18"/>
                  </a:cubicBezTo>
                  <a:cubicBezTo>
                    <a:pt x="101" y="18"/>
                    <a:pt x="95" y="18"/>
                    <a:pt x="89" y="18"/>
                  </a:cubicBezTo>
                  <a:cubicBezTo>
                    <a:pt x="89" y="30"/>
                    <a:pt x="89" y="42"/>
                    <a:pt x="89" y="54"/>
                  </a:cubicBezTo>
                  <a:cubicBezTo>
                    <a:pt x="83" y="48"/>
                    <a:pt x="77" y="42"/>
                    <a:pt x="71" y="36"/>
                  </a:cubicBezTo>
                  <a:cubicBezTo>
                    <a:pt x="65" y="42"/>
                    <a:pt x="59" y="47"/>
                    <a:pt x="53" y="53"/>
                  </a:cubicBezTo>
                  <a:cubicBezTo>
                    <a:pt x="53" y="42"/>
                    <a:pt x="53" y="30"/>
                    <a:pt x="53" y="18"/>
                  </a:cubicBezTo>
                  <a:cubicBezTo>
                    <a:pt x="48" y="18"/>
                    <a:pt x="42" y="18"/>
                    <a:pt x="36" y="18"/>
                  </a:cubicBezTo>
                  <a:cubicBezTo>
                    <a:pt x="36" y="54"/>
                    <a:pt x="36" y="89"/>
                    <a:pt x="36" y="1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1209675" y="3381376"/>
            <a:ext cx="2166150" cy="618516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 anchor="ctr">
            <a:noAutofit/>
          </a:bodyPr>
          <a:lstStyle/>
          <a:p>
            <a:r>
              <a:rPr lang="ko-KR" altLang="en-US" sz="12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이번 학기 성적이 정말 중요한데</a:t>
            </a:r>
            <a:r>
              <a:rPr lang="en-US" altLang="ko-KR" sz="12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,</a:t>
            </a:r>
          </a:p>
          <a:p>
            <a:r>
              <a:rPr lang="ko-KR" altLang="en-US" sz="12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한번만 봐주시면 안될까요</a:t>
            </a:r>
            <a:r>
              <a:rPr lang="en-US" altLang="ko-KR" sz="12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?</a:t>
            </a:r>
          </a:p>
        </p:txBody>
      </p:sp>
      <p:sp>
        <p:nvSpPr>
          <p:cNvPr id="47" name="이등변 삼각형 46"/>
          <p:cNvSpPr/>
          <p:nvPr/>
        </p:nvSpPr>
        <p:spPr>
          <a:xfrm rot="5400000" flipH="1">
            <a:off x="3408134" y="3589569"/>
            <a:ext cx="151488" cy="211350"/>
          </a:xfrm>
          <a:prstGeom prst="triangle">
            <a:avLst>
              <a:gd name="adj" fmla="val 10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이등변 삼각형 47"/>
          <p:cNvSpPr/>
          <p:nvPr/>
        </p:nvSpPr>
        <p:spPr>
          <a:xfrm rot="16200000">
            <a:off x="5556974" y="3589569"/>
            <a:ext cx="151488" cy="211350"/>
          </a:xfrm>
          <a:prstGeom prst="triangle">
            <a:avLst>
              <a:gd name="adj" fmla="val 10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TextBox 49"/>
          <p:cNvSpPr txBox="1"/>
          <p:nvPr/>
        </p:nvSpPr>
        <p:spPr>
          <a:xfrm>
            <a:off x="5735955" y="3381376"/>
            <a:ext cx="1617345" cy="618516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none" rtlCol="0" anchor="ctr">
            <a:noAutofit/>
          </a:bodyPr>
          <a:lstStyle/>
          <a:p>
            <a:r>
              <a:rPr lang="ko-KR" altLang="en-US" sz="12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형평성 문제 때문에</a:t>
            </a:r>
            <a:r>
              <a:rPr lang="en-US" altLang="ko-KR" sz="12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2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2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그렇게 하기는</a:t>
            </a:r>
            <a:r>
              <a:rPr lang="en-US" altLang="ko-KR" sz="1200" spc="-7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12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어렵지</a:t>
            </a:r>
            <a:r>
              <a:rPr lang="en-US" altLang="ko-KR" sz="12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…</a:t>
            </a:r>
          </a:p>
        </p:txBody>
      </p:sp>
      <p:sp>
        <p:nvSpPr>
          <p:cNvPr id="52" name="직사각형 51"/>
          <p:cNvSpPr/>
          <p:nvPr/>
        </p:nvSpPr>
        <p:spPr>
          <a:xfrm>
            <a:off x="-1" y="1376363"/>
            <a:ext cx="9144002" cy="401637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/>
          </a:p>
        </p:txBody>
      </p:sp>
      <p:sp>
        <p:nvSpPr>
          <p:cNvPr id="53" name="TextBox 52"/>
          <p:cNvSpPr txBox="1"/>
          <p:nvPr/>
        </p:nvSpPr>
        <p:spPr>
          <a:xfrm>
            <a:off x="668339" y="400051"/>
            <a:ext cx="2246312" cy="654049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r>
              <a:rPr lang="en-US" altLang="ko-KR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3. </a:t>
            </a:r>
            <a:r>
              <a:rPr lang="ko-KR" altLang="en-US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부정청탁의 금지 </a:t>
            </a:r>
            <a:endParaRPr lang="ko-KR" altLang="en-US" sz="2800" spc="-2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</p:txBody>
      </p:sp>
      <p:grpSp>
        <p:nvGrpSpPr>
          <p:cNvPr id="17" name="그룹 54"/>
          <p:cNvGrpSpPr/>
          <p:nvPr/>
        </p:nvGrpSpPr>
        <p:grpSpPr>
          <a:xfrm>
            <a:off x="611188" y="511839"/>
            <a:ext cx="0" cy="144721"/>
            <a:chOff x="516732" y="651669"/>
            <a:chExt cx="0" cy="256381"/>
          </a:xfrm>
        </p:grpSpPr>
        <p:cxnSp>
          <p:nvCxnSpPr>
            <p:cNvPr id="56" name="직선 연결선 55"/>
            <p:cNvCxnSpPr/>
            <p:nvPr/>
          </p:nvCxnSpPr>
          <p:spPr>
            <a:xfrm flipV="1">
              <a:off x="516732" y="651669"/>
              <a:ext cx="0" cy="130175"/>
            </a:xfrm>
            <a:prstGeom prst="line">
              <a:avLst/>
            </a:prstGeom>
            <a:ln w="69850">
              <a:solidFill>
                <a:srgbClr val="006C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직선 연결선 56"/>
            <p:cNvCxnSpPr/>
            <p:nvPr/>
          </p:nvCxnSpPr>
          <p:spPr>
            <a:xfrm flipV="1">
              <a:off x="516732" y="777875"/>
              <a:ext cx="0" cy="130175"/>
            </a:xfrm>
            <a:prstGeom prst="line">
              <a:avLst/>
            </a:prstGeom>
            <a:ln w="69850">
              <a:solidFill>
                <a:srgbClr val="FCB8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/>
          <p:cNvSpPr txBox="1"/>
          <p:nvPr/>
        </p:nvSpPr>
        <p:spPr>
          <a:xfrm>
            <a:off x="3240088" y="632601"/>
            <a:ext cx="1354772" cy="369194"/>
          </a:xfrm>
          <a:prstGeom prst="rect">
            <a:avLst/>
          </a:prstGeom>
          <a:solidFill>
            <a:srgbClr val="004370"/>
          </a:solidFill>
        </p:spPr>
        <p:txBody>
          <a:bodyPr wrap="none" rtlCol="0" anchor="ctr">
            <a:noAutofit/>
          </a:bodyPr>
          <a:lstStyle/>
          <a:p>
            <a:r>
              <a:rPr lang="ko-KR" altLang="en-US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위반시 제재 </a:t>
            </a:r>
            <a:r>
              <a:rPr lang="en-US" altLang="ko-KR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2</a:t>
            </a:r>
            <a:endParaRPr lang="ko-KR" altLang="en-US" sz="2000" spc="-10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63587" y="1412776"/>
            <a:ext cx="6313488" cy="342899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ko-KR" altLang="en-US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이해당사자가 자신의 일에 대해 </a:t>
            </a:r>
            <a:r>
              <a:rPr lang="ko-KR" altLang="en-US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직접 </a:t>
            </a:r>
            <a:r>
              <a:rPr lang="ko-KR" altLang="en-US" spc="-100" dirty="0" err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공직자등에게</a:t>
            </a:r>
            <a:r>
              <a:rPr lang="ko-KR" altLang="en-US" spc="-1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부정청탁을 하는 경우</a:t>
            </a:r>
          </a:p>
        </p:txBody>
      </p:sp>
      <p:sp>
        <p:nvSpPr>
          <p:cNvPr id="60" name="자유형 4"/>
          <p:cNvSpPr/>
          <p:nvPr/>
        </p:nvSpPr>
        <p:spPr>
          <a:xfrm rot="10800000" flipH="1">
            <a:off x="0" y="0"/>
            <a:ext cx="9144000" cy="137879"/>
          </a:xfrm>
          <a:custGeom>
            <a:avLst/>
            <a:gdLst>
              <a:gd name="connsiteX0" fmla="*/ 9144000 w 9144000"/>
              <a:gd name="connsiteY0" fmla="*/ 0 h 1259931"/>
              <a:gd name="connsiteX1" fmla="*/ 9144000 w 9144000"/>
              <a:gd name="connsiteY1" fmla="*/ 1259931 h 1259931"/>
              <a:gd name="connsiteX2" fmla="*/ 0 w 9144000"/>
              <a:gd name="connsiteY2" fmla="*/ 1259931 h 1259931"/>
              <a:gd name="connsiteX3" fmla="*/ 0 w 9144000"/>
              <a:gd name="connsiteY3" fmla="*/ 564606 h 1259931"/>
              <a:gd name="connsiteX4" fmla="*/ 8933033 w 9144000"/>
              <a:gd name="connsiteY4" fmla="*/ 62664 h 125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259931">
                <a:moveTo>
                  <a:pt x="9144000" y="0"/>
                </a:moveTo>
                <a:lnTo>
                  <a:pt x="9144000" y="1259931"/>
                </a:lnTo>
                <a:lnTo>
                  <a:pt x="0" y="1259931"/>
                </a:lnTo>
                <a:lnTo>
                  <a:pt x="0" y="564606"/>
                </a:lnTo>
                <a:cubicBezTo>
                  <a:pt x="4197231" y="564606"/>
                  <a:pt x="7748766" y="353464"/>
                  <a:pt x="8933033" y="62664"/>
                </a:cubicBezTo>
                <a:close/>
              </a:path>
            </a:pathLst>
          </a:custGeom>
          <a:solidFill>
            <a:srgbClr val="006C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" name="TextBox 60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43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2-PC\Desktop\교과부개체분리\1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9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그룹 9"/>
          <p:cNvGrpSpPr/>
          <p:nvPr/>
        </p:nvGrpSpPr>
        <p:grpSpPr>
          <a:xfrm>
            <a:off x="0" y="208300"/>
            <a:ext cx="9144000" cy="6529153"/>
            <a:chOff x="0" y="208300"/>
            <a:chExt cx="9144000" cy="6529153"/>
          </a:xfrm>
        </p:grpSpPr>
        <p:sp>
          <p:nvSpPr>
            <p:cNvPr id="51" name="자유형 50"/>
            <p:cNvSpPr/>
            <p:nvPr/>
          </p:nvSpPr>
          <p:spPr>
            <a:xfrm>
              <a:off x="0" y="5776686"/>
              <a:ext cx="9144000" cy="960767"/>
            </a:xfrm>
            <a:custGeom>
              <a:avLst/>
              <a:gdLst>
                <a:gd name="connsiteX0" fmla="*/ 9144000 w 9144000"/>
                <a:gd name="connsiteY0" fmla="*/ 0 h 1619515"/>
                <a:gd name="connsiteX1" fmla="*/ 9144000 w 9144000"/>
                <a:gd name="connsiteY1" fmla="*/ 1619515 h 1619515"/>
                <a:gd name="connsiteX2" fmla="*/ 0 w 9144000"/>
                <a:gd name="connsiteY2" fmla="*/ 1619515 h 1619515"/>
                <a:gd name="connsiteX3" fmla="*/ 0 w 9144000"/>
                <a:gd name="connsiteY3" fmla="*/ 501915 h 1619515"/>
                <a:gd name="connsiteX4" fmla="*/ 210967 w 9144000"/>
                <a:gd name="connsiteY4" fmla="*/ 446209 h 1619515"/>
                <a:gd name="connsiteX5" fmla="*/ 9144000 w 9144000"/>
                <a:gd name="connsiteY5" fmla="*/ 0 h 1619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00" h="1619515">
                  <a:moveTo>
                    <a:pt x="9144000" y="0"/>
                  </a:moveTo>
                  <a:lnTo>
                    <a:pt x="9144000" y="1619515"/>
                  </a:lnTo>
                  <a:lnTo>
                    <a:pt x="0" y="1619515"/>
                  </a:lnTo>
                  <a:lnTo>
                    <a:pt x="0" y="501915"/>
                  </a:lnTo>
                  <a:lnTo>
                    <a:pt x="210967" y="446209"/>
                  </a:lnTo>
                  <a:cubicBezTo>
                    <a:pt x="1395234" y="187698"/>
                    <a:pt x="4946769" y="0"/>
                    <a:pt x="9144000" y="0"/>
                  </a:cubicBezTo>
                  <a:close/>
                </a:path>
              </a:pathLst>
            </a:custGeom>
            <a:solidFill>
              <a:srgbClr val="B2D234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자유형 48"/>
            <p:cNvSpPr/>
            <p:nvPr/>
          </p:nvSpPr>
          <p:spPr>
            <a:xfrm rot="10800000" flipH="1">
              <a:off x="0" y="208300"/>
              <a:ext cx="9144000" cy="648043"/>
            </a:xfrm>
            <a:custGeom>
              <a:avLst/>
              <a:gdLst>
                <a:gd name="connsiteX0" fmla="*/ 9144000 w 9144000"/>
                <a:gd name="connsiteY0" fmla="*/ 0 h 1259931"/>
                <a:gd name="connsiteX1" fmla="*/ 9144000 w 9144000"/>
                <a:gd name="connsiteY1" fmla="*/ 1259931 h 1259931"/>
                <a:gd name="connsiteX2" fmla="*/ 0 w 9144000"/>
                <a:gd name="connsiteY2" fmla="*/ 1259931 h 1259931"/>
                <a:gd name="connsiteX3" fmla="*/ 0 w 9144000"/>
                <a:gd name="connsiteY3" fmla="*/ 564606 h 1259931"/>
                <a:gd name="connsiteX4" fmla="*/ 8933033 w 9144000"/>
                <a:gd name="connsiteY4" fmla="*/ 62664 h 1259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259931">
                  <a:moveTo>
                    <a:pt x="9144000" y="0"/>
                  </a:moveTo>
                  <a:lnTo>
                    <a:pt x="9144000" y="1259931"/>
                  </a:lnTo>
                  <a:lnTo>
                    <a:pt x="0" y="1259931"/>
                  </a:lnTo>
                  <a:lnTo>
                    <a:pt x="0" y="564606"/>
                  </a:lnTo>
                  <a:cubicBezTo>
                    <a:pt x="4197231" y="564606"/>
                    <a:pt x="7748766" y="353464"/>
                    <a:pt x="8933033" y="62664"/>
                  </a:cubicBezTo>
                  <a:close/>
                </a:path>
              </a:pathLst>
            </a:custGeom>
            <a:solidFill>
              <a:srgbClr val="00B0D8">
                <a:alpha val="1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4" name="제목 36"/>
          <p:cNvSpPr txBox="1">
            <a:spLocks/>
          </p:cNvSpPr>
          <p:nvPr/>
        </p:nvSpPr>
        <p:spPr bwMode="auto">
          <a:xfrm>
            <a:off x="297235" y="1124744"/>
            <a:ext cx="823520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028700" marR="0" lvl="0" indent="-1028700" defTabSz="914400" rtl="0" eaLnBrk="1" fontAlgn="base" latinLnBrk="1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ko-KR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수평선M" pitchFamily="18" charset="-127"/>
                <a:ea typeface="HY수평선M" pitchFamily="18" charset="-127"/>
                <a:cs typeface="+mj-cs"/>
              </a:rPr>
              <a:t>     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Y울릉도M" pitchFamily="18" charset="-127"/>
              <a:ea typeface="HY울릉도M" pitchFamily="18" charset="-127"/>
              <a:cs typeface="+mj-cs"/>
            </a:endParaRPr>
          </a:p>
        </p:txBody>
      </p:sp>
      <p:sp>
        <p:nvSpPr>
          <p:cNvPr id="14" name="자유형 16"/>
          <p:cNvSpPr/>
          <p:nvPr/>
        </p:nvSpPr>
        <p:spPr>
          <a:xfrm>
            <a:off x="0" y="5897233"/>
            <a:ext cx="9144000" cy="960767"/>
          </a:xfrm>
          <a:custGeom>
            <a:avLst/>
            <a:gdLst>
              <a:gd name="connsiteX0" fmla="*/ 9144000 w 9144000"/>
              <a:gd name="connsiteY0" fmla="*/ 0 h 1619515"/>
              <a:gd name="connsiteX1" fmla="*/ 9144000 w 9144000"/>
              <a:gd name="connsiteY1" fmla="*/ 1619515 h 1619515"/>
              <a:gd name="connsiteX2" fmla="*/ 0 w 9144000"/>
              <a:gd name="connsiteY2" fmla="*/ 1619515 h 1619515"/>
              <a:gd name="connsiteX3" fmla="*/ 0 w 9144000"/>
              <a:gd name="connsiteY3" fmla="*/ 501915 h 1619515"/>
              <a:gd name="connsiteX4" fmla="*/ 210967 w 9144000"/>
              <a:gd name="connsiteY4" fmla="*/ 446209 h 1619515"/>
              <a:gd name="connsiteX5" fmla="*/ 9144000 w 9144000"/>
              <a:gd name="connsiteY5" fmla="*/ 0 h 161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619515">
                <a:moveTo>
                  <a:pt x="9144000" y="0"/>
                </a:moveTo>
                <a:lnTo>
                  <a:pt x="9144000" y="1619515"/>
                </a:lnTo>
                <a:lnTo>
                  <a:pt x="0" y="1619515"/>
                </a:lnTo>
                <a:lnTo>
                  <a:pt x="0" y="501915"/>
                </a:lnTo>
                <a:lnTo>
                  <a:pt x="210967" y="446209"/>
                </a:lnTo>
                <a:cubicBezTo>
                  <a:pt x="1395234" y="187698"/>
                  <a:pt x="4946769" y="0"/>
                  <a:pt x="9144000" y="0"/>
                </a:cubicBezTo>
                <a:close/>
              </a:path>
            </a:pathLst>
          </a:custGeom>
          <a:solidFill>
            <a:srgbClr val="B2D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자유형 14"/>
          <p:cNvSpPr/>
          <p:nvPr/>
        </p:nvSpPr>
        <p:spPr>
          <a:xfrm rot="10800000" flipH="1">
            <a:off x="0" y="0"/>
            <a:ext cx="9144000" cy="648043"/>
          </a:xfrm>
          <a:custGeom>
            <a:avLst/>
            <a:gdLst>
              <a:gd name="connsiteX0" fmla="*/ 9144000 w 9144000"/>
              <a:gd name="connsiteY0" fmla="*/ 0 h 1259931"/>
              <a:gd name="connsiteX1" fmla="*/ 9144000 w 9144000"/>
              <a:gd name="connsiteY1" fmla="*/ 1259931 h 1259931"/>
              <a:gd name="connsiteX2" fmla="*/ 0 w 9144000"/>
              <a:gd name="connsiteY2" fmla="*/ 1259931 h 1259931"/>
              <a:gd name="connsiteX3" fmla="*/ 0 w 9144000"/>
              <a:gd name="connsiteY3" fmla="*/ 564606 h 1259931"/>
              <a:gd name="connsiteX4" fmla="*/ 8933033 w 9144000"/>
              <a:gd name="connsiteY4" fmla="*/ 62664 h 125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259931">
                <a:moveTo>
                  <a:pt x="9144000" y="0"/>
                </a:moveTo>
                <a:lnTo>
                  <a:pt x="9144000" y="1259931"/>
                </a:lnTo>
                <a:lnTo>
                  <a:pt x="0" y="1259931"/>
                </a:lnTo>
                <a:lnTo>
                  <a:pt x="0" y="564606"/>
                </a:lnTo>
                <a:cubicBezTo>
                  <a:pt x="4197231" y="564606"/>
                  <a:pt x="7748766" y="353464"/>
                  <a:pt x="8933033" y="62664"/>
                </a:cubicBezTo>
                <a:close/>
              </a:path>
            </a:pathLst>
          </a:custGeom>
          <a:solidFill>
            <a:srgbClr val="00B0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899918" y="1376363"/>
            <a:ext cx="1632341" cy="401637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886335" y="3055963"/>
            <a:ext cx="1677060" cy="860597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ko-KR" altLang="en-US" sz="12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부정청탁 받을 경우</a:t>
            </a:r>
            <a:endParaRPr lang="en-US" altLang="ko-KR" sz="1200" spc="-70" dirty="0" smtClean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  <a:p>
            <a:pPr algn="ctr"/>
            <a:r>
              <a:rPr lang="ko-KR" altLang="en-US" sz="14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거절의사를</a:t>
            </a:r>
            <a:r>
              <a:rPr lang="en-US" altLang="ko-KR" sz="1400" spc="-7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ko-KR" altLang="en-US" sz="14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명확히</a:t>
            </a:r>
            <a:r>
              <a:rPr lang="en-US" altLang="ko-KR" sz="1400" spc="-7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/>
            </a:r>
            <a:br>
              <a:rPr lang="en-US" altLang="ko-KR" sz="1400" spc="-7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lang="ko-KR" altLang="en-US" sz="1400" spc="-7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표시</a:t>
            </a:r>
            <a:endParaRPr lang="en-US" altLang="ko-KR" sz="1400" spc="-70" dirty="0" smtClean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9926"/>
          <a:stretch/>
        </p:blipFill>
        <p:spPr bwMode="auto">
          <a:xfrm>
            <a:off x="411163" y="2907420"/>
            <a:ext cx="2737005" cy="111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Freeform 5"/>
          <p:cNvSpPr>
            <a:spLocks/>
          </p:cNvSpPr>
          <p:nvPr/>
        </p:nvSpPr>
        <p:spPr bwMode="auto">
          <a:xfrm>
            <a:off x="1216824" y="1909834"/>
            <a:ext cx="997681" cy="997681"/>
          </a:xfrm>
          <a:custGeom>
            <a:avLst/>
            <a:gdLst>
              <a:gd name="T0" fmla="*/ 522 w 716"/>
              <a:gd name="T1" fmla="*/ 458 h 716"/>
              <a:gd name="T2" fmla="*/ 400 w 716"/>
              <a:gd name="T3" fmla="*/ 688 h 716"/>
              <a:gd name="T4" fmla="*/ 390 w 716"/>
              <a:gd name="T5" fmla="*/ 444 h 716"/>
              <a:gd name="T6" fmla="*/ 384 w 716"/>
              <a:gd name="T7" fmla="*/ 432 h 716"/>
              <a:gd name="T8" fmla="*/ 412 w 716"/>
              <a:gd name="T9" fmla="*/ 424 h 716"/>
              <a:gd name="T10" fmla="*/ 440 w 716"/>
              <a:gd name="T11" fmla="*/ 366 h 716"/>
              <a:gd name="T12" fmla="*/ 456 w 716"/>
              <a:gd name="T13" fmla="*/ 340 h 716"/>
              <a:gd name="T14" fmla="*/ 472 w 716"/>
              <a:gd name="T15" fmla="*/ 298 h 716"/>
              <a:gd name="T16" fmla="*/ 476 w 716"/>
              <a:gd name="T17" fmla="*/ 284 h 716"/>
              <a:gd name="T18" fmla="*/ 486 w 716"/>
              <a:gd name="T19" fmla="*/ 280 h 716"/>
              <a:gd name="T20" fmla="*/ 496 w 716"/>
              <a:gd name="T21" fmla="*/ 260 h 716"/>
              <a:gd name="T22" fmla="*/ 500 w 716"/>
              <a:gd name="T23" fmla="*/ 206 h 716"/>
              <a:gd name="T24" fmla="*/ 494 w 716"/>
              <a:gd name="T25" fmla="*/ 196 h 716"/>
              <a:gd name="T26" fmla="*/ 492 w 716"/>
              <a:gd name="T27" fmla="*/ 186 h 716"/>
              <a:gd name="T28" fmla="*/ 494 w 716"/>
              <a:gd name="T29" fmla="*/ 142 h 716"/>
              <a:gd name="T30" fmla="*/ 486 w 716"/>
              <a:gd name="T31" fmla="*/ 110 h 716"/>
              <a:gd name="T32" fmla="*/ 486 w 716"/>
              <a:gd name="T33" fmla="*/ 94 h 716"/>
              <a:gd name="T34" fmla="*/ 476 w 716"/>
              <a:gd name="T35" fmla="*/ 62 h 716"/>
              <a:gd name="T36" fmla="*/ 434 w 716"/>
              <a:gd name="T37" fmla="*/ 22 h 716"/>
              <a:gd name="T38" fmla="*/ 414 w 716"/>
              <a:gd name="T39" fmla="*/ 10 h 716"/>
              <a:gd name="T40" fmla="*/ 356 w 716"/>
              <a:gd name="T41" fmla="*/ 0 h 716"/>
              <a:gd name="T42" fmla="*/ 296 w 716"/>
              <a:gd name="T43" fmla="*/ 12 h 716"/>
              <a:gd name="T44" fmla="*/ 280 w 716"/>
              <a:gd name="T45" fmla="*/ 18 h 716"/>
              <a:gd name="T46" fmla="*/ 256 w 716"/>
              <a:gd name="T47" fmla="*/ 20 h 716"/>
              <a:gd name="T48" fmla="*/ 244 w 716"/>
              <a:gd name="T49" fmla="*/ 38 h 716"/>
              <a:gd name="T50" fmla="*/ 246 w 716"/>
              <a:gd name="T51" fmla="*/ 64 h 716"/>
              <a:gd name="T52" fmla="*/ 238 w 716"/>
              <a:gd name="T53" fmla="*/ 74 h 716"/>
              <a:gd name="T54" fmla="*/ 226 w 716"/>
              <a:gd name="T55" fmla="*/ 118 h 716"/>
              <a:gd name="T56" fmla="*/ 222 w 716"/>
              <a:gd name="T57" fmla="*/ 154 h 716"/>
              <a:gd name="T58" fmla="*/ 226 w 716"/>
              <a:gd name="T59" fmla="*/ 192 h 716"/>
              <a:gd name="T60" fmla="*/ 216 w 716"/>
              <a:gd name="T61" fmla="*/ 206 h 716"/>
              <a:gd name="T62" fmla="*/ 218 w 716"/>
              <a:gd name="T63" fmla="*/ 248 h 716"/>
              <a:gd name="T64" fmla="*/ 228 w 716"/>
              <a:gd name="T65" fmla="*/ 280 h 716"/>
              <a:gd name="T66" fmla="*/ 236 w 716"/>
              <a:gd name="T67" fmla="*/ 284 h 716"/>
              <a:gd name="T68" fmla="*/ 242 w 716"/>
              <a:gd name="T69" fmla="*/ 282 h 716"/>
              <a:gd name="T70" fmla="*/ 254 w 716"/>
              <a:gd name="T71" fmla="*/ 328 h 716"/>
              <a:gd name="T72" fmla="*/ 276 w 716"/>
              <a:gd name="T73" fmla="*/ 366 h 716"/>
              <a:gd name="T74" fmla="*/ 298 w 716"/>
              <a:gd name="T75" fmla="*/ 420 h 716"/>
              <a:gd name="T76" fmla="*/ 334 w 716"/>
              <a:gd name="T77" fmla="*/ 432 h 716"/>
              <a:gd name="T78" fmla="*/ 326 w 716"/>
              <a:gd name="T79" fmla="*/ 444 h 716"/>
              <a:gd name="T80" fmla="*/ 270 w 716"/>
              <a:gd name="T81" fmla="*/ 412 h 716"/>
              <a:gd name="T82" fmla="*/ 192 w 716"/>
              <a:gd name="T83" fmla="*/ 458 h 716"/>
              <a:gd name="T84" fmla="*/ 112 w 716"/>
              <a:gd name="T85" fmla="*/ 500 h 716"/>
              <a:gd name="T86" fmla="*/ 58 w 716"/>
              <a:gd name="T87" fmla="*/ 546 h 716"/>
              <a:gd name="T88" fmla="*/ 24 w 716"/>
              <a:gd name="T89" fmla="*/ 604 h 716"/>
              <a:gd name="T90" fmla="*/ 2 w 716"/>
              <a:gd name="T91" fmla="*/ 688 h 716"/>
              <a:gd name="T92" fmla="*/ 716 w 716"/>
              <a:gd name="T93" fmla="*/ 716 h 716"/>
              <a:gd name="T94" fmla="*/ 698 w 716"/>
              <a:gd name="T95" fmla="*/ 622 h 716"/>
              <a:gd name="T96" fmla="*/ 672 w 716"/>
              <a:gd name="T97" fmla="*/ 566 h 716"/>
              <a:gd name="T98" fmla="*/ 624 w 716"/>
              <a:gd name="T99" fmla="*/ 514 h 716"/>
              <a:gd name="T100" fmla="*/ 582 w 716"/>
              <a:gd name="T101" fmla="*/ 488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716" h="716">
                <a:moveTo>
                  <a:pt x="582" y="488"/>
                </a:moveTo>
                <a:lnTo>
                  <a:pt x="582" y="488"/>
                </a:lnTo>
                <a:lnTo>
                  <a:pt x="522" y="458"/>
                </a:lnTo>
                <a:lnTo>
                  <a:pt x="478" y="432"/>
                </a:lnTo>
                <a:lnTo>
                  <a:pt x="444" y="412"/>
                </a:lnTo>
                <a:lnTo>
                  <a:pt x="400" y="688"/>
                </a:lnTo>
                <a:lnTo>
                  <a:pt x="372" y="484"/>
                </a:lnTo>
                <a:lnTo>
                  <a:pt x="390" y="444"/>
                </a:lnTo>
                <a:lnTo>
                  <a:pt x="390" y="444"/>
                </a:lnTo>
                <a:lnTo>
                  <a:pt x="390" y="440"/>
                </a:lnTo>
                <a:lnTo>
                  <a:pt x="390" y="438"/>
                </a:lnTo>
                <a:lnTo>
                  <a:pt x="384" y="432"/>
                </a:lnTo>
                <a:lnTo>
                  <a:pt x="384" y="432"/>
                </a:lnTo>
                <a:lnTo>
                  <a:pt x="398" y="430"/>
                </a:lnTo>
                <a:lnTo>
                  <a:pt x="412" y="424"/>
                </a:lnTo>
                <a:lnTo>
                  <a:pt x="426" y="416"/>
                </a:lnTo>
                <a:lnTo>
                  <a:pt x="440" y="408"/>
                </a:lnTo>
                <a:lnTo>
                  <a:pt x="440" y="366"/>
                </a:lnTo>
                <a:lnTo>
                  <a:pt x="440" y="366"/>
                </a:lnTo>
                <a:lnTo>
                  <a:pt x="446" y="360"/>
                </a:lnTo>
                <a:lnTo>
                  <a:pt x="456" y="340"/>
                </a:lnTo>
                <a:lnTo>
                  <a:pt x="462" y="328"/>
                </a:lnTo>
                <a:lnTo>
                  <a:pt x="468" y="314"/>
                </a:lnTo>
                <a:lnTo>
                  <a:pt x="472" y="298"/>
                </a:lnTo>
                <a:lnTo>
                  <a:pt x="474" y="282"/>
                </a:lnTo>
                <a:lnTo>
                  <a:pt x="474" y="282"/>
                </a:lnTo>
                <a:lnTo>
                  <a:pt x="476" y="284"/>
                </a:lnTo>
                <a:lnTo>
                  <a:pt x="480" y="284"/>
                </a:lnTo>
                <a:lnTo>
                  <a:pt x="486" y="280"/>
                </a:lnTo>
                <a:lnTo>
                  <a:pt x="486" y="280"/>
                </a:lnTo>
                <a:lnTo>
                  <a:pt x="488" y="280"/>
                </a:lnTo>
                <a:lnTo>
                  <a:pt x="492" y="270"/>
                </a:lnTo>
                <a:lnTo>
                  <a:pt x="496" y="260"/>
                </a:lnTo>
                <a:lnTo>
                  <a:pt x="498" y="248"/>
                </a:lnTo>
                <a:lnTo>
                  <a:pt x="498" y="228"/>
                </a:lnTo>
                <a:lnTo>
                  <a:pt x="500" y="206"/>
                </a:lnTo>
                <a:lnTo>
                  <a:pt x="500" y="206"/>
                </a:lnTo>
                <a:lnTo>
                  <a:pt x="496" y="200"/>
                </a:lnTo>
                <a:lnTo>
                  <a:pt x="494" y="196"/>
                </a:lnTo>
                <a:lnTo>
                  <a:pt x="490" y="192"/>
                </a:lnTo>
                <a:lnTo>
                  <a:pt x="490" y="192"/>
                </a:lnTo>
                <a:lnTo>
                  <a:pt x="492" y="186"/>
                </a:lnTo>
                <a:lnTo>
                  <a:pt x="494" y="170"/>
                </a:lnTo>
                <a:lnTo>
                  <a:pt x="494" y="156"/>
                </a:lnTo>
                <a:lnTo>
                  <a:pt x="494" y="142"/>
                </a:lnTo>
                <a:lnTo>
                  <a:pt x="492" y="128"/>
                </a:lnTo>
                <a:lnTo>
                  <a:pt x="486" y="110"/>
                </a:lnTo>
                <a:lnTo>
                  <a:pt x="486" y="110"/>
                </a:lnTo>
                <a:lnTo>
                  <a:pt x="486" y="102"/>
                </a:lnTo>
                <a:lnTo>
                  <a:pt x="486" y="102"/>
                </a:lnTo>
                <a:lnTo>
                  <a:pt x="486" y="94"/>
                </a:lnTo>
                <a:lnTo>
                  <a:pt x="486" y="86"/>
                </a:lnTo>
                <a:lnTo>
                  <a:pt x="482" y="74"/>
                </a:lnTo>
                <a:lnTo>
                  <a:pt x="476" y="62"/>
                </a:lnTo>
                <a:lnTo>
                  <a:pt x="466" y="50"/>
                </a:lnTo>
                <a:lnTo>
                  <a:pt x="454" y="36"/>
                </a:lnTo>
                <a:lnTo>
                  <a:pt x="434" y="22"/>
                </a:lnTo>
                <a:lnTo>
                  <a:pt x="434" y="22"/>
                </a:lnTo>
                <a:lnTo>
                  <a:pt x="426" y="16"/>
                </a:lnTo>
                <a:lnTo>
                  <a:pt x="414" y="10"/>
                </a:lnTo>
                <a:lnTo>
                  <a:pt x="400" y="6"/>
                </a:lnTo>
                <a:lnTo>
                  <a:pt x="380" y="0"/>
                </a:lnTo>
                <a:lnTo>
                  <a:pt x="356" y="0"/>
                </a:lnTo>
                <a:lnTo>
                  <a:pt x="328" y="2"/>
                </a:lnTo>
                <a:lnTo>
                  <a:pt x="314" y="6"/>
                </a:lnTo>
                <a:lnTo>
                  <a:pt x="296" y="12"/>
                </a:lnTo>
                <a:lnTo>
                  <a:pt x="296" y="12"/>
                </a:lnTo>
                <a:lnTo>
                  <a:pt x="292" y="14"/>
                </a:lnTo>
                <a:lnTo>
                  <a:pt x="280" y="18"/>
                </a:lnTo>
                <a:lnTo>
                  <a:pt x="272" y="20"/>
                </a:lnTo>
                <a:lnTo>
                  <a:pt x="264" y="20"/>
                </a:lnTo>
                <a:lnTo>
                  <a:pt x="256" y="20"/>
                </a:lnTo>
                <a:lnTo>
                  <a:pt x="250" y="16"/>
                </a:lnTo>
                <a:lnTo>
                  <a:pt x="250" y="16"/>
                </a:lnTo>
                <a:lnTo>
                  <a:pt x="244" y="38"/>
                </a:lnTo>
                <a:lnTo>
                  <a:pt x="242" y="54"/>
                </a:lnTo>
                <a:lnTo>
                  <a:pt x="244" y="60"/>
                </a:lnTo>
                <a:lnTo>
                  <a:pt x="246" y="64"/>
                </a:lnTo>
                <a:lnTo>
                  <a:pt x="246" y="64"/>
                </a:lnTo>
                <a:lnTo>
                  <a:pt x="244" y="66"/>
                </a:lnTo>
                <a:lnTo>
                  <a:pt x="238" y="74"/>
                </a:lnTo>
                <a:lnTo>
                  <a:pt x="232" y="90"/>
                </a:lnTo>
                <a:lnTo>
                  <a:pt x="226" y="118"/>
                </a:lnTo>
                <a:lnTo>
                  <a:pt x="226" y="118"/>
                </a:lnTo>
                <a:lnTo>
                  <a:pt x="226" y="128"/>
                </a:lnTo>
                <a:lnTo>
                  <a:pt x="226" y="128"/>
                </a:lnTo>
                <a:lnTo>
                  <a:pt x="222" y="154"/>
                </a:lnTo>
                <a:lnTo>
                  <a:pt x="224" y="174"/>
                </a:lnTo>
                <a:lnTo>
                  <a:pt x="226" y="192"/>
                </a:lnTo>
                <a:lnTo>
                  <a:pt x="226" y="192"/>
                </a:lnTo>
                <a:lnTo>
                  <a:pt x="222" y="196"/>
                </a:lnTo>
                <a:lnTo>
                  <a:pt x="220" y="200"/>
                </a:lnTo>
                <a:lnTo>
                  <a:pt x="216" y="206"/>
                </a:lnTo>
                <a:lnTo>
                  <a:pt x="216" y="206"/>
                </a:lnTo>
                <a:lnTo>
                  <a:pt x="218" y="228"/>
                </a:lnTo>
                <a:lnTo>
                  <a:pt x="218" y="248"/>
                </a:lnTo>
                <a:lnTo>
                  <a:pt x="220" y="260"/>
                </a:lnTo>
                <a:lnTo>
                  <a:pt x="224" y="270"/>
                </a:lnTo>
                <a:lnTo>
                  <a:pt x="228" y="280"/>
                </a:lnTo>
                <a:lnTo>
                  <a:pt x="230" y="280"/>
                </a:lnTo>
                <a:lnTo>
                  <a:pt x="230" y="280"/>
                </a:lnTo>
                <a:lnTo>
                  <a:pt x="236" y="284"/>
                </a:lnTo>
                <a:lnTo>
                  <a:pt x="240" y="284"/>
                </a:lnTo>
                <a:lnTo>
                  <a:pt x="242" y="282"/>
                </a:lnTo>
                <a:lnTo>
                  <a:pt x="242" y="282"/>
                </a:lnTo>
                <a:lnTo>
                  <a:pt x="244" y="298"/>
                </a:lnTo>
                <a:lnTo>
                  <a:pt x="248" y="314"/>
                </a:lnTo>
                <a:lnTo>
                  <a:pt x="254" y="328"/>
                </a:lnTo>
                <a:lnTo>
                  <a:pt x="260" y="340"/>
                </a:lnTo>
                <a:lnTo>
                  <a:pt x="270" y="360"/>
                </a:lnTo>
                <a:lnTo>
                  <a:pt x="276" y="366"/>
                </a:lnTo>
                <a:lnTo>
                  <a:pt x="276" y="408"/>
                </a:lnTo>
                <a:lnTo>
                  <a:pt x="276" y="408"/>
                </a:lnTo>
                <a:lnTo>
                  <a:pt x="298" y="420"/>
                </a:lnTo>
                <a:lnTo>
                  <a:pt x="314" y="426"/>
                </a:lnTo>
                <a:lnTo>
                  <a:pt x="334" y="432"/>
                </a:lnTo>
                <a:lnTo>
                  <a:pt x="334" y="432"/>
                </a:lnTo>
                <a:lnTo>
                  <a:pt x="328" y="436"/>
                </a:lnTo>
                <a:lnTo>
                  <a:pt x="326" y="440"/>
                </a:lnTo>
                <a:lnTo>
                  <a:pt x="326" y="444"/>
                </a:lnTo>
                <a:lnTo>
                  <a:pt x="344" y="484"/>
                </a:lnTo>
                <a:lnTo>
                  <a:pt x="314" y="692"/>
                </a:lnTo>
                <a:lnTo>
                  <a:pt x="270" y="412"/>
                </a:lnTo>
                <a:lnTo>
                  <a:pt x="270" y="412"/>
                </a:lnTo>
                <a:lnTo>
                  <a:pt x="236" y="434"/>
                </a:lnTo>
                <a:lnTo>
                  <a:pt x="192" y="458"/>
                </a:lnTo>
                <a:lnTo>
                  <a:pt x="134" y="488"/>
                </a:lnTo>
                <a:lnTo>
                  <a:pt x="134" y="488"/>
                </a:lnTo>
                <a:lnTo>
                  <a:pt x="112" y="500"/>
                </a:lnTo>
                <a:lnTo>
                  <a:pt x="92" y="514"/>
                </a:lnTo>
                <a:lnTo>
                  <a:pt x="74" y="530"/>
                </a:lnTo>
                <a:lnTo>
                  <a:pt x="58" y="546"/>
                </a:lnTo>
                <a:lnTo>
                  <a:pt x="44" y="566"/>
                </a:lnTo>
                <a:lnTo>
                  <a:pt x="34" y="584"/>
                </a:lnTo>
                <a:lnTo>
                  <a:pt x="24" y="604"/>
                </a:lnTo>
                <a:lnTo>
                  <a:pt x="18" y="622"/>
                </a:lnTo>
                <a:lnTo>
                  <a:pt x="8" y="658"/>
                </a:lnTo>
                <a:lnTo>
                  <a:pt x="2" y="688"/>
                </a:lnTo>
                <a:lnTo>
                  <a:pt x="0" y="716"/>
                </a:lnTo>
                <a:lnTo>
                  <a:pt x="716" y="716"/>
                </a:lnTo>
                <a:lnTo>
                  <a:pt x="716" y="716"/>
                </a:lnTo>
                <a:lnTo>
                  <a:pt x="714" y="688"/>
                </a:lnTo>
                <a:lnTo>
                  <a:pt x="708" y="658"/>
                </a:lnTo>
                <a:lnTo>
                  <a:pt x="698" y="622"/>
                </a:lnTo>
                <a:lnTo>
                  <a:pt x="692" y="604"/>
                </a:lnTo>
                <a:lnTo>
                  <a:pt x="682" y="584"/>
                </a:lnTo>
                <a:lnTo>
                  <a:pt x="672" y="566"/>
                </a:lnTo>
                <a:lnTo>
                  <a:pt x="658" y="546"/>
                </a:lnTo>
                <a:lnTo>
                  <a:pt x="642" y="530"/>
                </a:lnTo>
                <a:lnTo>
                  <a:pt x="624" y="514"/>
                </a:lnTo>
                <a:lnTo>
                  <a:pt x="604" y="500"/>
                </a:lnTo>
                <a:lnTo>
                  <a:pt x="582" y="488"/>
                </a:lnTo>
                <a:lnTo>
                  <a:pt x="582" y="488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1"/>
            <a:tileRect/>
          </a:gra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293238" y="1421318"/>
            <a:ext cx="823941" cy="311726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lstStyle/>
          <a:p>
            <a:pPr algn="ctr"/>
            <a:r>
              <a:rPr lang="ko-KR" altLang="en-US" sz="1600" spc="-5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공직자등</a:t>
            </a:r>
            <a:endParaRPr lang="ko-KR" altLang="en-US" sz="1600" spc="-5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16" name="아래쪽 화살표 15"/>
          <p:cNvSpPr/>
          <p:nvPr/>
        </p:nvSpPr>
        <p:spPr>
          <a:xfrm>
            <a:off x="1323975" y="3924300"/>
            <a:ext cx="790575" cy="215900"/>
          </a:xfrm>
          <a:prstGeom prst="downArrow">
            <a:avLst/>
          </a:prstGeom>
          <a:gradFill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886335" y="4194812"/>
            <a:ext cx="1677060" cy="107441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ko-KR" altLang="en-US" sz="12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동일한 부정청탁</a:t>
            </a:r>
            <a:r>
              <a:rPr lang="en-US" altLang="ko-KR" sz="12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2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2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다시 받을 경우</a:t>
            </a:r>
            <a:r>
              <a:rPr lang="en-US" altLang="ko-KR" sz="12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2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4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소속기관장에게</a:t>
            </a:r>
            <a:endParaRPr lang="en-US" altLang="ko-KR" sz="1400" spc="-7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  <a:p>
            <a:pPr algn="ctr"/>
            <a:r>
              <a:rPr lang="ko-KR" altLang="en-US" sz="14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서면 신고</a:t>
            </a:r>
            <a:endParaRPr lang="en-US" altLang="ko-KR" sz="1400" spc="-7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grpSp>
        <p:nvGrpSpPr>
          <p:cNvPr id="4" name="그룹 17"/>
          <p:cNvGrpSpPr/>
          <p:nvPr/>
        </p:nvGrpSpPr>
        <p:grpSpPr>
          <a:xfrm>
            <a:off x="3329623" y="1376363"/>
            <a:ext cx="4950777" cy="4817895"/>
            <a:chOff x="3329623" y="1376363"/>
            <a:chExt cx="4950777" cy="4817895"/>
          </a:xfrm>
        </p:grpSpPr>
        <p:sp>
          <p:nvSpPr>
            <p:cNvPr id="19" name="직사각형 18"/>
            <p:cNvSpPr/>
            <p:nvPr/>
          </p:nvSpPr>
          <p:spPr>
            <a:xfrm>
              <a:off x="4000025" y="1376363"/>
              <a:ext cx="1632341" cy="401637"/>
            </a:xfrm>
            <a:prstGeom prst="rect">
              <a:avLst/>
            </a:prstGeom>
            <a:gradFill flip="none" rotWithShape="1">
              <a:gsLst>
                <a:gs pos="0">
                  <a:srgbClr val="0064A8"/>
                </a:gs>
                <a:gs pos="100000">
                  <a:srgbClr val="006CB6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6142590" y="1376363"/>
              <a:ext cx="2137810" cy="642937"/>
            </a:xfrm>
            <a:prstGeom prst="rect">
              <a:avLst/>
            </a:prstGeom>
            <a:gradFill flip="none" rotWithShape="1">
              <a:gsLst>
                <a:gs pos="0">
                  <a:srgbClr val="0064A8"/>
                </a:gs>
                <a:gs pos="100000">
                  <a:srgbClr val="006CB6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52545" y="3055963"/>
              <a:ext cx="1677060" cy="86059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6CB6"/>
              </a:solidFill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2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수사 필요성 </a:t>
              </a:r>
              <a:r>
                <a:rPr lang="ko-KR" altLang="en-US" sz="12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있을 경우</a:t>
              </a:r>
              <a:endParaRPr lang="en-US" altLang="ko-KR" sz="1200" spc="-7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endParaRPr>
            </a:p>
            <a:p>
              <a:pPr algn="ctr"/>
              <a:r>
                <a:rPr lang="ko-KR" altLang="en-US" sz="14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수사기관에 통보</a:t>
              </a:r>
              <a:endParaRPr lang="en-US" altLang="ko-KR" sz="1400" spc="-7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00437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952545" y="4194812"/>
              <a:ext cx="1677060" cy="86059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6CB6"/>
              </a:solidFill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2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부정청탁 관련</a:t>
              </a:r>
              <a:endParaRPr lang="en-US" altLang="ko-KR" sz="1200" spc="-7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endParaRPr>
            </a:p>
            <a:p>
              <a:pPr algn="ctr"/>
              <a:r>
                <a:rPr lang="ko-KR" altLang="en-US" sz="14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주요내용 기록</a:t>
              </a:r>
              <a:r>
                <a:rPr lang="en-US" altLang="ko-KR" sz="14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·</a:t>
              </a:r>
              <a:r>
                <a:rPr lang="ko-KR" altLang="en-US" sz="14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관리</a:t>
              </a:r>
              <a:endParaRPr lang="en-US" altLang="ko-KR" sz="1400" spc="-7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00437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52545" y="5333661"/>
              <a:ext cx="1677060" cy="86059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6CB6"/>
              </a:solidFill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2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rPr>
                <a:t>필요시</a:t>
              </a:r>
              <a:endParaRPr lang="en-US" altLang="ko-KR" sz="1200" spc="-7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endParaRPr>
            </a:p>
            <a:p>
              <a:pPr algn="ctr"/>
              <a:r>
                <a:rPr lang="ko-KR" altLang="en-US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소속기관 홈페이지</a:t>
              </a:r>
              <a:r>
                <a:rPr lang="en-US" altLang="ko-KR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/>
              </a:r>
              <a:br>
                <a:rPr lang="en-US" altLang="ko-KR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</a:br>
              <a:r>
                <a:rPr lang="ko-KR" altLang="en-US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등에</a:t>
              </a:r>
              <a:r>
                <a:rPr lang="en-US" altLang="ko-KR" sz="14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 </a:t>
              </a:r>
              <a:r>
                <a:rPr lang="ko-KR" altLang="en-US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437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공개</a:t>
              </a:r>
              <a:endParaRPr lang="en-US" altLang="ko-KR" sz="1400" spc="-7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00437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171029" y="2138196"/>
              <a:ext cx="2089051" cy="3767304"/>
            </a:xfrm>
            <a:prstGeom prst="roundRect">
              <a:avLst>
                <a:gd name="adj" fmla="val 6962"/>
              </a:avLst>
            </a:prstGeom>
            <a:solidFill>
              <a:srgbClr val="0069B0"/>
            </a:solidFill>
            <a:ln>
              <a:solidFill>
                <a:srgbClr val="006CB6"/>
              </a:solidFill>
            </a:ln>
          </p:spPr>
          <p:txBody>
            <a:bodyPr wrap="none" rtlCol="0" anchor="ctr">
              <a:noAutofit/>
            </a:bodyPr>
            <a:lstStyle>
              <a:defPPr>
                <a:defRPr lang="ko-KR"/>
              </a:defPPr>
              <a:lvl1pPr algn="ctr">
                <a:defRPr sz="12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latin typeface="KoPub돋움체 Medium" panose="02020603020101020101" pitchFamily="18" charset="-127"/>
                  <a:ea typeface="KoPub돋움체 Medium" panose="02020603020101020101" pitchFamily="18" charset="-127"/>
                </a:defRPr>
              </a:lvl1pPr>
            </a:lstStyle>
            <a:p>
              <a:endParaRPr lang="en-US" altLang="ko-KR"/>
            </a:p>
          </p:txBody>
        </p:sp>
        <p:pic>
          <p:nvPicPr>
            <p:cNvPr id="25" name="Picture 3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59926"/>
            <a:stretch/>
          </p:blipFill>
          <p:spPr bwMode="auto">
            <a:xfrm>
              <a:off x="3329623" y="2907420"/>
              <a:ext cx="2737005" cy="1117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" name="TextBox 25"/>
            <p:cNvSpPr txBox="1"/>
            <p:nvPr/>
          </p:nvSpPr>
          <p:spPr>
            <a:xfrm>
              <a:off x="4393346" y="1421318"/>
              <a:ext cx="823941" cy="311726"/>
            </a:xfrm>
            <a:prstGeom prst="rect">
              <a:avLst/>
            </a:prstGeom>
            <a:noFill/>
          </p:spPr>
          <p:txBody>
            <a:bodyPr wrap="none" rtlCol="0" anchor="t">
              <a:noAutofit/>
            </a:bodyPr>
            <a:lstStyle/>
            <a:p>
              <a:pPr algn="ctr"/>
              <a:r>
                <a:rPr lang="ko-KR" altLang="en-US" sz="1600" spc="-5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소속기관장</a:t>
              </a:r>
              <a:endParaRPr lang="ko-KR" altLang="en-US" sz="1600" spc="-5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99525" y="1421318"/>
              <a:ext cx="823941" cy="311726"/>
            </a:xfrm>
            <a:prstGeom prst="rect">
              <a:avLst/>
            </a:prstGeom>
            <a:noFill/>
          </p:spPr>
          <p:txBody>
            <a:bodyPr wrap="none" rtlCol="0" anchor="t">
              <a:noAutofit/>
            </a:bodyPr>
            <a:lstStyle/>
            <a:p>
              <a:pPr algn="ctr"/>
              <a:r>
                <a:rPr lang="ko-KR" altLang="en-US" sz="1600" spc="-5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조치사항</a:t>
              </a:r>
              <a:endParaRPr lang="ko-KR" altLang="en-US" sz="1600" spc="-5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28" name="Freeform 5"/>
            <p:cNvSpPr>
              <a:spLocks/>
            </p:cNvSpPr>
            <p:nvPr/>
          </p:nvSpPr>
          <p:spPr bwMode="auto">
            <a:xfrm>
              <a:off x="4281074" y="1909834"/>
              <a:ext cx="997681" cy="997681"/>
            </a:xfrm>
            <a:custGeom>
              <a:avLst/>
              <a:gdLst>
                <a:gd name="T0" fmla="*/ 522 w 716"/>
                <a:gd name="T1" fmla="*/ 458 h 716"/>
                <a:gd name="T2" fmla="*/ 400 w 716"/>
                <a:gd name="T3" fmla="*/ 688 h 716"/>
                <a:gd name="T4" fmla="*/ 390 w 716"/>
                <a:gd name="T5" fmla="*/ 444 h 716"/>
                <a:gd name="T6" fmla="*/ 384 w 716"/>
                <a:gd name="T7" fmla="*/ 432 h 716"/>
                <a:gd name="T8" fmla="*/ 412 w 716"/>
                <a:gd name="T9" fmla="*/ 424 h 716"/>
                <a:gd name="T10" fmla="*/ 440 w 716"/>
                <a:gd name="T11" fmla="*/ 366 h 716"/>
                <a:gd name="T12" fmla="*/ 456 w 716"/>
                <a:gd name="T13" fmla="*/ 340 h 716"/>
                <a:gd name="T14" fmla="*/ 472 w 716"/>
                <a:gd name="T15" fmla="*/ 298 h 716"/>
                <a:gd name="T16" fmla="*/ 476 w 716"/>
                <a:gd name="T17" fmla="*/ 284 h 716"/>
                <a:gd name="T18" fmla="*/ 486 w 716"/>
                <a:gd name="T19" fmla="*/ 280 h 716"/>
                <a:gd name="T20" fmla="*/ 496 w 716"/>
                <a:gd name="T21" fmla="*/ 260 h 716"/>
                <a:gd name="T22" fmla="*/ 500 w 716"/>
                <a:gd name="T23" fmla="*/ 206 h 716"/>
                <a:gd name="T24" fmla="*/ 494 w 716"/>
                <a:gd name="T25" fmla="*/ 196 h 716"/>
                <a:gd name="T26" fmla="*/ 492 w 716"/>
                <a:gd name="T27" fmla="*/ 186 h 716"/>
                <a:gd name="T28" fmla="*/ 494 w 716"/>
                <a:gd name="T29" fmla="*/ 142 h 716"/>
                <a:gd name="T30" fmla="*/ 486 w 716"/>
                <a:gd name="T31" fmla="*/ 110 h 716"/>
                <a:gd name="T32" fmla="*/ 486 w 716"/>
                <a:gd name="T33" fmla="*/ 94 h 716"/>
                <a:gd name="T34" fmla="*/ 476 w 716"/>
                <a:gd name="T35" fmla="*/ 62 h 716"/>
                <a:gd name="T36" fmla="*/ 434 w 716"/>
                <a:gd name="T37" fmla="*/ 22 h 716"/>
                <a:gd name="T38" fmla="*/ 414 w 716"/>
                <a:gd name="T39" fmla="*/ 10 h 716"/>
                <a:gd name="T40" fmla="*/ 356 w 716"/>
                <a:gd name="T41" fmla="*/ 0 h 716"/>
                <a:gd name="T42" fmla="*/ 296 w 716"/>
                <a:gd name="T43" fmla="*/ 12 h 716"/>
                <a:gd name="T44" fmla="*/ 280 w 716"/>
                <a:gd name="T45" fmla="*/ 18 h 716"/>
                <a:gd name="T46" fmla="*/ 256 w 716"/>
                <a:gd name="T47" fmla="*/ 20 h 716"/>
                <a:gd name="T48" fmla="*/ 244 w 716"/>
                <a:gd name="T49" fmla="*/ 38 h 716"/>
                <a:gd name="T50" fmla="*/ 246 w 716"/>
                <a:gd name="T51" fmla="*/ 64 h 716"/>
                <a:gd name="T52" fmla="*/ 238 w 716"/>
                <a:gd name="T53" fmla="*/ 74 h 716"/>
                <a:gd name="T54" fmla="*/ 226 w 716"/>
                <a:gd name="T55" fmla="*/ 118 h 716"/>
                <a:gd name="T56" fmla="*/ 222 w 716"/>
                <a:gd name="T57" fmla="*/ 154 h 716"/>
                <a:gd name="T58" fmla="*/ 226 w 716"/>
                <a:gd name="T59" fmla="*/ 192 h 716"/>
                <a:gd name="T60" fmla="*/ 216 w 716"/>
                <a:gd name="T61" fmla="*/ 206 h 716"/>
                <a:gd name="T62" fmla="*/ 218 w 716"/>
                <a:gd name="T63" fmla="*/ 248 h 716"/>
                <a:gd name="T64" fmla="*/ 228 w 716"/>
                <a:gd name="T65" fmla="*/ 280 h 716"/>
                <a:gd name="T66" fmla="*/ 236 w 716"/>
                <a:gd name="T67" fmla="*/ 284 h 716"/>
                <a:gd name="T68" fmla="*/ 242 w 716"/>
                <a:gd name="T69" fmla="*/ 282 h 716"/>
                <a:gd name="T70" fmla="*/ 254 w 716"/>
                <a:gd name="T71" fmla="*/ 328 h 716"/>
                <a:gd name="T72" fmla="*/ 276 w 716"/>
                <a:gd name="T73" fmla="*/ 366 h 716"/>
                <a:gd name="T74" fmla="*/ 298 w 716"/>
                <a:gd name="T75" fmla="*/ 420 h 716"/>
                <a:gd name="T76" fmla="*/ 334 w 716"/>
                <a:gd name="T77" fmla="*/ 432 h 716"/>
                <a:gd name="T78" fmla="*/ 326 w 716"/>
                <a:gd name="T79" fmla="*/ 444 h 716"/>
                <a:gd name="T80" fmla="*/ 270 w 716"/>
                <a:gd name="T81" fmla="*/ 412 h 716"/>
                <a:gd name="T82" fmla="*/ 192 w 716"/>
                <a:gd name="T83" fmla="*/ 458 h 716"/>
                <a:gd name="T84" fmla="*/ 112 w 716"/>
                <a:gd name="T85" fmla="*/ 500 h 716"/>
                <a:gd name="T86" fmla="*/ 58 w 716"/>
                <a:gd name="T87" fmla="*/ 546 h 716"/>
                <a:gd name="T88" fmla="*/ 24 w 716"/>
                <a:gd name="T89" fmla="*/ 604 h 716"/>
                <a:gd name="T90" fmla="*/ 2 w 716"/>
                <a:gd name="T91" fmla="*/ 688 h 716"/>
                <a:gd name="T92" fmla="*/ 716 w 716"/>
                <a:gd name="T93" fmla="*/ 716 h 716"/>
                <a:gd name="T94" fmla="*/ 698 w 716"/>
                <a:gd name="T95" fmla="*/ 622 h 716"/>
                <a:gd name="T96" fmla="*/ 672 w 716"/>
                <a:gd name="T97" fmla="*/ 566 h 716"/>
                <a:gd name="T98" fmla="*/ 624 w 716"/>
                <a:gd name="T99" fmla="*/ 514 h 716"/>
                <a:gd name="T100" fmla="*/ 582 w 716"/>
                <a:gd name="T101" fmla="*/ 488 h 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16" h="716">
                  <a:moveTo>
                    <a:pt x="582" y="488"/>
                  </a:moveTo>
                  <a:lnTo>
                    <a:pt x="582" y="488"/>
                  </a:lnTo>
                  <a:lnTo>
                    <a:pt x="522" y="458"/>
                  </a:lnTo>
                  <a:lnTo>
                    <a:pt x="478" y="432"/>
                  </a:lnTo>
                  <a:lnTo>
                    <a:pt x="444" y="412"/>
                  </a:lnTo>
                  <a:lnTo>
                    <a:pt x="400" y="688"/>
                  </a:lnTo>
                  <a:lnTo>
                    <a:pt x="372" y="484"/>
                  </a:lnTo>
                  <a:lnTo>
                    <a:pt x="390" y="444"/>
                  </a:lnTo>
                  <a:lnTo>
                    <a:pt x="390" y="444"/>
                  </a:lnTo>
                  <a:lnTo>
                    <a:pt x="390" y="440"/>
                  </a:lnTo>
                  <a:lnTo>
                    <a:pt x="390" y="438"/>
                  </a:lnTo>
                  <a:lnTo>
                    <a:pt x="384" y="432"/>
                  </a:lnTo>
                  <a:lnTo>
                    <a:pt x="384" y="432"/>
                  </a:lnTo>
                  <a:lnTo>
                    <a:pt x="398" y="430"/>
                  </a:lnTo>
                  <a:lnTo>
                    <a:pt x="412" y="424"/>
                  </a:lnTo>
                  <a:lnTo>
                    <a:pt x="426" y="416"/>
                  </a:lnTo>
                  <a:lnTo>
                    <a:pt x="440" y="408"/>
                  </a:lnTo>
                  <a:lnTo>
                    <a:pt x="440" y="366"/>
                  </a:lnTo>
                  <a:lnTo>
                    <a:pt x="440" y="366"/>
                  </a:lnTo>
                  <a:lnTo>
                    <a:pt x="446" y="360"/>
                  </a:lnTo>
                  <a:lnTo>
                    <a:pt x="456" y="340"/>
                  </a:lnTo>
                  <a:lnTo>
                    <a:pt x="462" y="328"/>
                  </a:lnTo>
                  <a:lnTo>
                    <a:pt x="468" y="314"/>
                  </a:lnTo>
                  <a:lnTo>
                    <a:pt x="472" y="298"/>
                  </a:lnTo>
                  <a:lnTo>
                    <a:pt x="474" y="282"/>
                  </a:lnTo>
                  <a:lnTo>
                    <a:pt x="474" y="282"/>
                  </a:lnTo>
                  <a:lnTo>
                    <a:pt x="476" y="284"/>
                  </a:lnTo>
                  <a:lnTo>
                    <a:pt x="480" y="284"/>
                  </a:lnTo>
                  <a:lnTo>
                    <a:pt x="486" y="280"/>
                  </a:lnTo>
                  <a:lnTo>
                    <a:pt x="486" y="280"/>
                  </a:lnTo>
                  <a:lnTo>
                    <a:pt x="488" y="280"/>
                  </a:lnTo>
                  <a:lnTo>
                    <a:pt x="492" y="270"/>
                  </a:lnTo>
                  <a:lnTo>
                    <a:pt x="496" y="260"/>
                  </a:lnTo>
                  <a:lnTo>
                    <a:pt x="498" y="248"/>
                  </a:lnTo>
                  <a:lnTo>
                    <a:pt x="498" y="228"/>
                  </a:lnTo>
                  <a:lnTo>
                    <a:pt x="500" y="206"/>
                  </a:lnTo>
                  <a:lnTo>
                    <a:pt x="500" y="206"/>
                  </a:lnTo>
                  <a:lnTo>
                    <a:pt x="496" y="200"/>
                  </a:lnTo>
                  <a:lnTo>
                    <a:pt x="494" y="196"/>
                  </a:lnTo>
                  <a:lnTo>
                    <a:pt x="490" y="192"/>
                  </a:lnTo>
                  <a:lnTo>
                    <a:pt x="490" y="192"/>
                  </a:lnTo>
                  <a:lnTo>
                    <a:pt x="492" y="186"/>
                  </a:lnTo>
                  <a:lnTo>
                    <a:pt x="494" y="170"/>
                  </a:lnTo>
                  <a:lnTo>
                    <a:pt x="494" y="156"/>
                  </a:lnTo>
                  <a:lnTo>
                    <a:pt x="494" y="142"/>
                  </a:lnTo>
                  <a:lnTo>
                    <a:pt x="492" y="128"/>
                  </a:lnTo>
                  <a:lnTo>
                    <a:pt x="486" y="110"/>
                  </a:lnTo>
                  <a:lnTo>
                    <a:pt x="486" y="110"/>
                  </a:lnTo>
                  <a:lnTo>
                    <a:pt x="486" y="102"/>
                  </a:lnTo>
                  <a:lnTo>
                    <a:pt x="486" y="102"/>
                  </a:lnTo>
                  <a:lnTo>
                    <a:pt x="486" y="94"/>
                  </a:lnTo>
                  <a:lnTo>
                    <a:pt x="486" y="86"/>
                  </a:lnTo>
                  <a:lnTo>
                    <a:pt x="482" y="74"/>
                  </a:lnTo>
                  <a:lnTo>
                    <a:pt x="476" y="62"/>
                  </a:lnTo>
                  <a:lnTo>
                    <a:pt x="466" y="50"/>
                  </a:lnTo>
                  <a:lnTo>
                    <a:pt x="454" y="36"/>
                  </a:lnTo>
                  <a:lnTo>
                    <a:pt x="434" y="22"/>
                  </a:lnTo>
                  <a:lnTo>
                    <a:pt x="434" y="22"/>
                  </a:lnTo>
                  <a:lnTo>
                    <a:pt x="426" y="16"/>
                  </a:lnTo>
                  <a:lnTo>
                    <a:pt x="414" y="10"/>
                  </a:lnTo>
                  <a:lnTo>
                    <a:pt x="400" y="6"/>
                  </a:lnTo>
                  <a:lnTo>
                    <a:pt x="380" y="0"/>
                  </a:lnTo>
                  <a:lnTo>
                    <a:pt x="356" y="0"/>
                  </a:lnTo>
                  <a:lnTo>
                    <a:pt x="328" y="2"/>
                  </a:lnTo>
                  <a:lnTo>
                    <a:pt x="314" y="6"/>
                  </a:lnTo>
                  <a:lnTo>
                    <a:pt x="296" y="12"/>
                  </a:lnTo>
                  <a:lnTo>
                    <a:pt x="296" y="12"/>
                  </a:lnTo>
                  <a:lnTo>
                    <a:pt x="292" y="14"/>
                  </a:lnTo>
                  <a:lnTo>
                    <a:pt x="280" y="18"/>
                  </a:lnTo>
                  <a:lnTo>
                    <a:pt x="272" y="20"/>
                  </a:lnTo>
                  <a:lnTo>
                    <a:pt x="264" y="20"/>
                  </a:lnTo>
                  <a:lnTo>
                    <a:pt x="256" y="20"/>
                  </a:lnTo>
                  <a:lnTo>
                    <a:pt x="250" y="16"/>
                  </a:lnTo>
                  <a:lnTo>
                    <a:pt x="250" y="16"/>
                  </a:lnTo>
                  <a:lnTo>
                    <a:pt x="244" y="38"/>
                  </a:lnTo>
                  <a:lnTo>
                    <a:pt x="242" y="54"/>
                  </a:lnTo>
                  <a:lnTo>
                    <a:pt x="244" y="60"/>
                  </a:lnTo>
                  <a:lnTo>
                    <a:pt x="246" y="64"/>
                  </a:lnTo>
                  <a:lnTo>
                    <a:pt x="246" y="64"/>
                  </a:lnTo>
                  <a:lnTo>
                    <a:pt x="244" y="66"/>
                  </a:lnTo>
                  <a:lnTo>
                    <a:pt x="238" y="74"/>
                  </a:lnTo>
                  <a:lnTo>
                    <a:pt x="232" y="90"/>
                  </a:lnTo>
                  <a:lnTo>
                    <a:pt x="226" y="118"/>
                  </a:lnTo>
                  <a:lnTo>
                    <a:pt x="226" y="118"/>
                  </a:lnTo>
                  <a:lnTo>
                    <a:pt x="226" y="128"/>
                  </a:lnTo>
                  <a:lnTo>
                    <a:pt x="226" y="128"/>
                  </a:lnTo>
                  <a:lnTo>
                    <a:pt x="222" y="154"/>
                  </a:lnTo>
                  <a:lnTo>
                    <a:pt x="224" y="174"/>
                  </a:lnTo>
                  <a:lnTo>
                    <a:pt x="226" y="192"/>
                  </a:lnTo>
                  <a:lnTo>
                    <a:pt x="226" y="192"/>
                  </a:lnTo>
                  <a:lnTo>
                    <a:pt x="222" y="196"/>
                  </a:lnTo>
                  <a:lnTo>
                    <a:pt x="220" y="200"/>
                  </a:lnTo>
                  <a:lnTo>
                    <a:pt x="216" y="206"/>
                  </a:lnTo>
                  <a:lnTo>
                    <a:pt x="216" y="206"/>
                  </a:lnTo>
                  <a:lnTo>
                    <a:pt x="218" y="228"/>
                  </a:lnTo>
                  <a:lnTo>
                    <a:pt x="218" y="248"/>
                  </a:lnTo>
                  <a:lnTo>
                    <a:pt x="220" y="260"/>
                  </a:lnTo>
                  <a:lnTo>
                    <a:pt x="224" y="270"/>
                  </a:lnTo>
                  <a:lnTo>
                    <a:pt x="228" y="280"/>
                  </a:lnTo>
                  <a:lnTo>
                    <a:pt x="230" y="280"/>
                  </a:lnTo>
                  <a:lnTo>
                    <a:pt x="230" y="280"/>
                  </a:lnTo>
                  <a:lnTo>
                    <a:pt x="236" y="284"/>
                  </a:lnTo>
                  <a:lnTo>
                    <a:pt x="240" y="284"/>
                  </a:lnTo>
                  <a:lnTo>
                    <a:pt x="242" y="282"/>
                  </a:lnTo>
                  <a:lnTo>
                    <a:pt x="242" y="282"/>
                  </a:lnTo>
                  <a:lnTo>
                    <a:pt x="244" y="298"/>
                  </a:lnTo>
                  <a:lnTo>
                    <a:pt x="248" y="314"/>
                  </a:lnTo>
                  <a:lnTo>
                    <a:pt x="254" y="328"/>
                  </a:lnTo>
                  <a:lnTo>
                    <a:pt x="260" y="340"/>
                  </a:lnTo>
                  <a:lnTo>
                    <a:pt x="270" y="360"/>
                  </a:lnTo>
                  <a:lnTo>
                    <a:pt x="276" y="366"/>
                  </a:lnTo>
                  <a:lnTo>
                    <a:pt x="276" y="408"/>
                  </a:lnTo>
                  <a:lnTo>
                    <a:pt x="276" y="408"/>
                  </a:lnTo>
                  <a:lnTo>
                    <a:pt x="298" y="420"/>
                  </a:lnTo>
                  <a:lnTo>
                    <a:pt x="314" y="426"/>
                  </a:lnTo>
                  <a:lnTo>
                    <a:pt x="334" y="432"/>
                  </a:lnTo>
                  <a:lnTo>
                    <a:pt x="334" y="432"/>
                  </a:lnTo>
                  <a:lnTo>
                    <a:pt x="328" y="436"/>
                  </a:lnTo>
                  <a:lnTo>
                    <a:pt x="326" y="440"/>
                  </a:lnTo>
                  <a:lnTo>
                    <a:pt x="326" y="444"/>
                  </a:lnTo>
                  <a:lnTo>
                    <a:pt x="344" y="484"/>
                  </a:lnTo>
                  <a:lnTo>
                    <a:pt x="314" y="692"/>
                  </a:lnTo>
                  <a:lnTo>
                    <a:pt x="270" y="412"/>
                  </a:lnTo>
                  <a:lnTo>
                    <a:pt x="270" y="412"/>
                  </a:lnTo>
                  <a:lnTo>
                    <a:pt x="236" y="434"/>
                  </a:lnTo>
                  <a:lnTo>
                    <a:pt x="192" y="458"/>
                  </a:lnTo>
                  <a:lnTo>
                    <a:pt x="134" y="488"/>
                  </a:lnTo>
                  <a:lnTo>
                    <a:pt x="134" y="488"/>
                  </a:lnTo>
                  <a:lnTo>
                    <a:pt x="112" y="500"/>
                  </a:lnTo>
                  <a:lnTo>
                    <a:pt x="92" y="514"/>
                  </a:lnTo>
                  <a:lnTo>
                    <a:pt x="74" y="530"/>
                  </a:lnTo>
                  <a:lnTo>
                    <a:pt x="58" y="546"/>
                  </a:lnTo>
                  <a:lnTo>
                    <a:pt x="44" y="566"/>
                  </a:lnTo>
                  <a:lnTo>
                    <a:pt x="34" y="584"/>
                  </a:lnTo>
                  <a:lnTo>
                    <a:pt x="24" y="604"/>
                  </a:lnTo>
                  <a:lnTo>
                    <a:pt x="18" y="622"/>
                  </a:lnTo>
                  <a:lnTo>
                    <a:pt x="8" y="658"/>
                  </a:lnTo>
                  <a:lnTo>
                    <a:pt x="2" y="688"/>
                  </a:lnTo>
                  <a:lnTo>
                    <a:pt x="0" y="716"/>
                  </a:lnTo>
                  <a:lnTo>
                    <a:pt x="716" y="716"/>
                  </a:lnTo>
                  <a:lnTo>
                    <a:pt x="716" y="716"/>
                  </a:lnTo>
                  <a:lnTo>
                    <a:pt x="714" y="688"/>
                  </a:lnTo>
                  <a:lnTo>
                    <a:pt x="708" y="658"/>
                  </a:lnTo>
                  <a:lnTo>
                    <a:pt x="698" y="622"/>
                  </a:lnTo>
                  <a:lnTo>
                    <a:pt x="692" y="604"/>
                  </a:lnTo>
                  <a:lnTo>
                    <a:pt x="682" y="584"/>
                  </a:lnTo>
                  <a:lnTo>
                    <a:pt x="672" y="566"/>
                  </a:lnTo>
                  <a:lnTo>
                    <a:pt x="658" y="546"/>
                  </a:lnTo>
                  <a:lnTo>
                    <a:pt x="642" y="530"/>
                  </a:lnTo>
                  <a:lnTo>
                    <a:pt x="624" y="514"/>
                  </a:lnTo>
                  <a:lnTo>
                    <a:pt x="604" y="500"/>
                  </a:lnTo>
                  <a:lnTo>
                    <a:pt x="582" y="488"/>
                  </a:lnTo>
                  <a:lnTo>
                    <a:pt x="582" y="48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B0D8"/>
                </a:gs>
                <a:gs pos="100000">
                  <a:srgbClr val="006CB6"/>
                </a:gs>
              </a:gsLst>
              <a:lin ang="5400000" scaled="1"/>
              <a:tileRect/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grpSp>
          <p:nvGrpSpPr>
            <p:cNvPr id="5" name="그룹 63"/>
            <p:cNvGrpSpPr/>
            <p:nvPr/>
          </p:nvGrpSpPr>
          <p:grpSpPr>
            <a:xfrm>
              <a:off x="4614850" y="3862375"/>
              <a:ext cx="377851" cy="377851"/>
              <a:chOff x="5361132" y="3843482"/>
              <a:chExt cx="415636" cy="415636"/>
            </a:xfrm>
          </p:grpSpPr>
          <p:sp>
            <p:nvSpPr>
              <p:cNvPr id="38" name="타원 37"/>
              <p:cNvSpPr/>
              <p:nvPr/>
            </p:nvSpPr>
            <p:spPr>
              <a:xfrm>
                <a:off x="5361132" y="3843482"/>
                <a:ext cx="415636" cy="415636"/>
              </a:xfrm>
              <a:prstGeom prst="ellipse">
                <a:avLst/>
              </a:prstGeom>
              <a:gradFill flip="none" rotWithShape="1">
                <a:gsLst>
                  <a:gs pos="0">
                    <a:srgbClr val="00B0D8"/>
                  </a:gs>
                  <a:gs pos="100000">
                    <a:srgbClr val="006CB6"/>
                  </a:gs>
                </a:gsLst>
                <a:lin ang="5400000" scaled="1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십자형 38"/>
              <p:cNvSpPr/>
              <p:nvPr/>
            </p:nvSpPr>
            <p:spPr>
              <a:xfrm>
                <a:off x="5443000" y="3925350"/>
                <a:ext cx="251901" cy="251901"/>
              </a:xfrm>
              <a:prstGeom prst="plus">
                <a:avLst>
                  <a:gd name="adj" fmla="val 34375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6219329" y="1696689"/>
              <a:ext cx="1984332" cy="29683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t">
              <a:noAutofit/>
            </a:bodyPr>
            <a:lstStyle/>
            <a:p>
              <a:pPr algn="ctr"/>
              <a:r>
                <a:rPr lang="ko-KR" altLang="en-US" sz="12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부정청탁을 받은</a:t>
              </a:r>
              <a:r>
                <a:rPr lang="en-US" altLang="ko-KR" sz="12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 </a:t>
              </a:r>
              <a:r>
                <a:rPr lang="ko-KR" altLang="en-US" sz="12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공직자등</a:t>
              </a:r>
              <a:endParaRPr lang="en-US" altLang="ko-KR" sz="1400" spc="-7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453254" y="2388041"/>
              <a:ext cx="1524601" cy="93436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69B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직무참여</a:t>
              </a:r>
              <a:r>
                <a:rPr lang="en-US" altLang="ko-KR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69B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/>
              </a:r>
              <a:br>
                <a:rPr lang="en-US" altLang="ko-KR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69B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</a:br>
              <a:r>
                <a:rPr lang="ko-KR" altLang="en-US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69B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일시정지</a:t>
              </a:r>
              <a:endParaRPr lang="en-US" altLang="ko-KR" sz="1600" spc="-7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0069B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453254" y="3557076"/>
              <a:ext cx="1524601" cy="93436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69B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직무</a:t>
              </a:r>
              <a:r>
                <a:rPr lang="en-US" altLang="ko-KR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69B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/>
              </a:r>
              <a:br>
                <a:rPr lang="en-US" altLang="ko-KR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69B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</a:br>
              <a:r>
                <a:rPr lang="ko-KR" altLang="en-US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69B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대리자의</a:t>
              </a:r>
              <a:r>
                <a:rPr lang="en-US" altLang="ko-KR" sz="1400" spc="-7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69B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 </a:t>
              </a:r>
              <a:r>
                <a:rPr lang="ko-KR" altLang="en-US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69B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지정</a:t>
              </a:r>
              <a:endParaRPr lang="en-US" altLang="ko-KR" sz="1600" spc="-7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0069B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cxnSp>
          <p:nvCxnSpPr>
            <p:cNvPr id="33" name="직선 연결선 32"/>
            <p:cNvCxnSpPr>
              <a:stCxn id="19" idx="3"/>
            </p:cNvCxnSpPr>
            <p:nvPr/>
          </p:nvCxnSpPr>
          <p:spPr>
            <a:xfrm>
              <a:off x="5632366" y="1577182"/>
              <a:ext cx="501734" cy="0"/>
            </a:xfrm>
            <a:prstGeom prst="line">
              <a:avLst/>
            </a:prstGeom>
            <a:ln w="28575" cap="rnd">
              <a:solidFill>
                <a:srgbClr val="0065A9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6453254" y="4726111"/>
              <a:ext cx="1524601" cy="93436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ko-KR" altLang="en-US" sz="1400" spc="-70" smtClean="0">
                  <a:ln>
                    <a:solidFill>
                      <a:schemeClr val="accent1">
                        <a:shade val="50000"/>
                        <a:alpha val="0"/>
                      </a:schemeClr>
                    </a:solidFill>
                  </a:ln>
                  <a:solidFill>
                    <a:srgbClr val="0069B0"/>
                  </a:solidFill>
                  <a:latin typeface="KoPub돋움체 Bold" panose="02020603020101020101" pitchFamily="18" charset="-127"/>
                  <a:ea typeface="KoPub돋움체 Bold" panose="02020603020101020101" pitchFamily="18" charset="-127"/>
                </a:rPr>
                <a:t>전보</a:t>
              </a:r>
              <a:endParaRPr lang="en-US" altLang="ko-KR" sz="1600" spc="-7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0069B0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endParaRPr>
            </a:p>
          </p:txBody>
        </p:sp>
        <p:grpSp>
          <p:nvGrpSpPr>
            <p:cNvPr id="6" name="그룹 57"/>
            <p:cNvGrpSpPr/>
            <p:nvPr/>
          </p:nvGrpSpPr>
          <p:grpSpPr>
            <a:xfrm>
              <a:off x="4614850" y="5005375"/>
              <a:ext cx="377851" cy="377851"/>
              <a:chOff x="5361132" y="3843482"/>
              <a:chExt cx="415636" cy="415636"/>
            </a:xfrm>
          </p:grpSpPr>
          <p:sp>
            <p:nvSpPr>
              <p:cNvPr id="36" name="타원 35"/>
              <p:cNvSpPr/>
              <p:nvPr/>
            </p:nvSpPr>
            <p:spPr>
              <a:xfrm>
                <a:off x="5361132" y="3843482"/>
                <a:ext cx="415636" cy="415636"/>
              </a:xfrm>
              <a:prstGeom prst="ellipse">
                <a:avLst/>
              </a:prstGeom>
              <a:gradFill flip="none" rotWithShape="1">
                <a:gsLst>
                  <a:gs pos="0">
                    <a:srgbClr val="00B0D8"/>
                  </a:gs>
                  <a:gs pos="100000">
                    <a:srgbClr val="006CB6"/>
                  </a:gs>
                </a:gsLst>
                <a:lin ang="5400000" scaled="1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십자형 36"/>
              <p:cNvSpPr/>
              <p:nvPr/>
            </p:nvSpPr>
            <p:spPr>
              <a:xfrm>
                <a:off x="5443000" y="3925350"/>
                <a:ext cx="251901" cy="251901"/>
              </a:xfrm>
              <a:prstGeom prst="plus">
                <a:avLst>
                  <a:gd name="adj" fmla="val 34375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40" name="TextBox 39"/>
          <p:cNvSpPr txBox="1"/>
          <p:nvPr/>
        </p:nvSpPr>
        <p:spPr>
          <a:xfrm>
            <a:off x="733934" y="5302252"/>
            <a:ext cx="2077846" cy="458468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marL="152400" indent="-152400"/>
            <a:r>
              <a:rPr lang="en-US" altLang="ko-KR" sz="11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※ </a:t>
            </a:r>
            <a:r>
              <a:rPr lang="ko-KR" altLang="en-US" sz="11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신고는 감독기관</a:t>
            </a:r>
            <a:r>
              <a:rPr lang="en-US" altLang="ko-KR" sz="11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·</a:t>
            </a:r>
            <a:r>
              <a:rPr lang="ko-KR" altLang="en-US" sz="11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감사원</a:t>
            </a:r>
            <a:r>
              <a:rPr lang="en-US" altLang="ko-KR" sz="11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·</a:t>
            </a:r>
            <a:r>
              <a:rPr lang="ko-KR" altLang="en-US" sz="11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수사기관</a:t>
            </a:r>
            <a:r>
              <a:rPr lang="en-US" altLang="ko-KR" sz="11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/>
            </a:r>
            <a:br>
              <a:rPr lang="en-US" altLang="ko-KR" sz="11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</a:br>
            <a:r>
              <a:rPr lang="ko-KR" altLang="en-US" sz="1100" spc="-7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또는 국민권익위원회에도 가능</a:t>
            </a:r>
            <a:endParaRPr lang="en-US" altLang="ko-KR" sz="1100" spc="-7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  <a:latin typeface="KoPub돋움체 Medium" panose="02020603020101020101" pitchFamily="18" charset="-127"/>
              <a:ea typeface="KoPub돋움체 Medium" panose="02020603020101020101" pitchFamily="18" charset="-127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0" y="-1"/>
            <a:ext cx="9144000" cy="1125539"/>
          </a:xfrm>
          <a:prstGeom prst="rect">
            <a:avLst/>
          </a:prstGeom>
          <a:gradFill flip="none" rotWithShape="1">
            <a:gsLst>
              <a:gs pos="13000">
                <a:srgbClr val="0064A8"/>
              </a:gs>
              <a:gs pos="0">
                <a:srgbClr val="006CB6">
                  <a:alpha val="80000"/>
                </a:srgbClr>
              </a:gs>
              <a:gs pos="100000">
                <a:srgbClr val="00437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TextBox 41"/>
          <p:cNvSpPr txBox="1"/>
          <p:nvPr/>
        </p:nvSpPr>
        <p:spPr>
          <a:xfrm>
            <a:off x="668339" y="400051"/>
            <a:ext cx="2246312" cy="654049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r>
              <a:rPr lang="en-US" altLang="ko-KR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3. </a:t>
            </a:r>
            <a:r>
              <a:rPr lang="ko-KR" altLang="en-US" sz="2800" spc="-2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Medium" panose="02020603020101020101" pitchFamily="18" charset="-127"/>
                <a:ea typeface="KoPub돋움체 Medium" panose="02020603020101020101" pitchFamily="18" charset="-127"/>
              </a:rPr>
              <a:t>부정청탁의 금지 </a:t>
            </a:r>
            <a:endParaRPr lang="ko-KR" altLang="en-US" sz="2800" spc="-2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</p:txBody>
      </p:sp>
      <p:grpSp>
        <p:nvGrpSpPr>
          <p:cNvPr id="7" name="그룹 42"/>
          <p:cNvGrpSpPr/>
          <p:nvPr/>
        </p:nvGrpSpPr>
        <p:grpSpPr>
          <a:xfrm>
            <a:off x="611188" y="511839"/>
            <a:ext cx="0" cy="144721"/>
            <a:chOff x="516732" y="651669"/>
            <a:chExt cx="0" cy="256381"/>
          </a:xfrm>
        </p:grpSpPr>
        <p:cxnSp>
          <p:nvCxnSpPr>
            <p:cNvPr id="44" name="직선 연결선 43"/>
            <p:cNvCxnSpPr/>
            <p:nvPr/>
          </p:nvCxnSpPr>
          <p:spPr>
            <a:xfrm flipV="1">
              <a:off x="516732" y="651669"/>
              <a:ext cx="0" cy="130175"/>
            </a:xfrm>
            <a:prstGeom prst="line">
              <a:avLst/>
            </a:prstGeom>
            <a:ln w="69850">
              <a:solidFill>
                <a:srgbClr val="006C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연결선 44"/>
            <p:cNvCxnSpPr/>
            <p:nvPr/>
          </p:nvCxnSpPr>
          <p:spPr>
            <a:xfrm flipV="1">
              <a:off x="516732" y="777875"/>
              <a:ext cx="0" cy="130175"/>
            </a:xfrm>
            <a:prstGeom prst="line">
              <a:avLst/>
            </a:prstGeom>
            <a:ln w="69850">
              <a:solidFill>
                <a:srgbClr val="FCB81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3240088" y="632601"/>
            <a:ext cx="1285332" cy="369194"/>
          </a:xfrm>
          <a:prstGeom prst="rect">
            <a:avLst/>
          </a:prstGeom>
          <a:solidFill>
            <a:srgbClr val="004370"/>
          </a:solidFill>
        </p:spPr>
        <p:txBody>
          <a:bodyPr wrap="none" rtlCol="0" anchor="ctr">
            <a:noAutofit/>
          </a:bodyPr>
          <a:lstStyle/>
          <a:p>
            <a:r>
              <a:rPr lang="ko-KR" altLang="en-US" spc="-10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신고 및 처리</a:t>
            </a:r>
            <a:endParaRPr lang="ko-KR" altLang="en-US" sz="2000" spc="-10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47" name="자유형 4"/>
          <p:cNvSpPr/>
          <p:nvPr/>
        </p:nvSpPr>
        <p:spPr>
          <a:xfrm rot="10800000" flipH="1">
            <a:off x="0" y="0"/>
            <a:ext cx="9144000" cy="137879"/>
          </a:xfrm>
          <a:custGeom>
            <a:avLst/>
            <a:gdLst>
              <a:gd name="connsiteX0" fmla="*/ 9144000 w 9144000"/>
              <a:gd name="connsiteY0" fmla="*/ 0 h 1259931"/>
              <a:gd name="connsiteX1" fmla="*/ 9144000 w 9144000"/>
              <a:gd name="connsiteY1" fmla="*/ 1259931 h 1259931"/>
              <a:gd name="connsiteX2" fmla="*/ 0 w 9144000"/>
              <a:gd name="connsiteY2" fmla="*/ 1259931 h 1259931"/>
              <a:gd name="connsiteX3" fmla="*/ 0 w 9144000"/>
              <a:gd name="connsiteY3" fmla="*/ 564606 h 1259931"/>
              <a:gd name="connsiteX4" fmla="*/ 8933033 w 9144000"/>
              <a:gd name="connsiteY4" fmla="*/ 62664 h 125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1259931">
                <a:moveTo>
                  <a:pt x="9144000" y="0"/>
                </a:moveTo>
                <a:lnTo>
                  <a:pt x="9144000" y="1259931"/>
                </a:lnTo>
                <a:lnTo>
                  <a:pt x="0" y="1259931"/>
                </a:lnTo>
                <a:lnTo>
                  <a:pt x="0" y="564606"/>
                </a:lnTo>
                <a:cubicBezTo>
                  <a:pt x="4197231" y="564606"/>
                  <a:pt x="7748766" y="353464"/>
                  <a:pt x="8933033" y="62664"/>
                </a:cubicBezTo>
                <a:close/>
              </a:path>
            </a:pathLst>
          </a:custGeom>
          <a:solidFill>
            <a:srgbClr val="006C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TextBox 47"/>
          <p:cNvSpPr txBox="1"/>
          <p:nvPr/>
        </p:nvSpPr>
        <p:spPr>
          <a:xfrm>
            <a:off x="8316416" y="6525344"/>
            <a:ext cx="8275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KoPub바탕체 Bold" pitchFamily="18" charset="-127"/>
                <a:ea typeface="KoPub바탕체 Bold" pitchFamily="18" charset="-127"/>
              </a:rPr>
              <a:t>-  44  -</a:t>
            </a:r>
            <a:endParaRPr lang="ko-KR" altLang="en-US" sz="1100" dirty="0">
              <a:latin typeface="KoPub바탕체 Bold" pitchFamily="18" charset="-127"/>
              <a:ea typeface="KoPub바탕체 Bol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9278</TotalTime>
  <Words>1678</Words>
  <Application>Microsoft Office PowerPoint</Application>
  <PresentationFormat>화면 슬라이드 쇼(4:3)</PresentationFormat>
  <Paragraphs>339</Paragraphs>
  <Slides>25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6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</vt:vector>
  </TitlesOfParts>
  <Company>한국학술진흥재단 기획예산팀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2009 교과부 업무보고</dc:title>
  <dc:creator>강동환</dc:creator>
  <cp:lastModifiedBy>moe</cp:lastModifiedBy>
  <cp:revision>772</cp:revision>
  <dcterms:created xsi:type="dcterms:W3CDTF">2008-12-23T10:44:14Z</dcterms:created>
  <dcterms:modified xsi:type="dcterms:W3CDTF">2016-09-13T04:29:58Z</dcterms:modified>
</cp:coreProperties>
</file>